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6" r:id="rId2"/>
    <p:sldId id="267" r:id="rId3"/>
    <p:sldId id="269" r:id="rId4"/>
    <p:sldId id="276" r:id="rId5"/>
    <p:sldId id="286" r:id="rId6"/>
    <p:sldId id="278" r:id="rId7"/>
    <p:sldId id="277" r:id="rId8"/>
    <p:sldId id="280" r:id="rId9"/>
    <p:sldId id="285" r:id="rId10"/>
    <p:sldId id="281" r:id="rId11"/>
    <p:sldId id="28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325D"/>
    <a:srgbClr val="000099"/>
    <a:srgbClr val="222044"/>
    <a:srgbClr val="1D1D38"/>
    <a:srgbClr val="161632"/>
    <a:srgbClr val="ECCB16"/>
    <a:srgbClr val="EDD81A"/>
    <a:srgbClr val="C1810F"/>
    <a:srgbClr val="96D3ED"/>
    <a:srgbClr val="C0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 /><Relationship Id="rId2" Type="http://schemas.microsoft.com/office/2011/relationships/chartColorStyle" Target="colors1.xml" /><Relationship Id="rId1" Type="http://schemas.microsoft.com/office/2011/relationships/chartStyle" Target="style1.xml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CONTRIBUTION IN CO2 RISE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HYDROCARBON</c:v>
                </c:pt>
                <c:pt idx="1">
                  <c:v>INDUSTRIAL PROCESS</c:v>
                </c:pt>
                <c:pt idx="2">
                  <c:v>DEFORESTATION</c:v>
                </c:pt>
                <c:pt idx="3">
                  <c:v>NATURAL SOURCES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</c:v>
                </c:pt>
                <c:pt idx="1">
                  <c:v>0.3</c:v>
                </c:pt>
                <c:pt idx="2">
                  <c:v>0.3</c:v>
                </c:pt>
                <c:pt idx="3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61-4A73-80C6-0D28480F6B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454117736"/>
        <c:axId val="454113800"/>
      </c:barChart>
      <c:catAx>
        <c:axId val="4541177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4113800"/>
        <c:crosses val="autoZero"/>
        <c:auto val="1"/>
        <c:lblAlgn val="ctr"/>
        <c:lblOffset val="100"/>
        <c:noMultiLvlLbl val="0"/>
      </c:catAx>
      <c:valAx>
        <c:axId val="454113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411773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92B589-9FE9-4FAC-BFEE-02157F3825B0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B72AE12-BB32-4536-82FA-C9AB035A3E63}">
      <dgm:prSet phldrT="[Text]"/>
      <dgm:spPr/>
      <dgm:t>
        <a:bodyPr/>
        <a:lstStyle/>
        <a:p>
          <a:r>
            <a:rPr lang="en-US" b="1" dirty="0">
              <a:latin typeface="Open Sans"/>
              <a:ea typeface="Open Sans"/>
              <a:cs typeface="Open Sans"/>
              <a:sym typeface="Open Sans"/>
            </a:rPr>
            <a:t>Soda Lime (</a:t>
          </a:r>
          <a:r>
            <a:rPr lang="en-US" b="1">
              <a:latin typeface="Open Sans"/>
              <a:ea typeface="Open Sans"/>
              <a:cs typeface="Open Sans"/>
              <a:sym typeface="Open Sans"/>
            </a:rPr>
            <a:t>CaO)</a:t>
          </a:r>
          <a:endParaRPr lang="en-US" dirty="0"/>
        </a:p>
      </dgm:t>
    </dgm:pt>
    <dgm:pt modelId="{6489CD2E-8C7A-4611-9B54-2406317CD5C8}" type="parTrans" cxnId="{B2504A92-92E1-4C98-982A-699ACF20C17F}">
      <dgm:prSet/>
      <dgm:spPr/>
      <dgm:t>
        <a:bodyPr/>
        <a:lstStyle/>
        <a:p>
          <a:endParaRPr lang="en-US"/>
        </a:p>
      </dgm:t>
    </dgm:pt>
    <dgm:pt modelId="{B4B5B39C-4153-4493-A0ED-D411BA291EE3}" type="sibTrans" cxnId="{B2504A92-92E1-4C98-982A-699ACF20C17F}">
      <dgm:prSet/>
      <dgm:spPr/>
      <dgm:t>
        <a:bodyPr/>
        <a:lstStyle/>
        <a:p>
          <a:endParaRPr lang="en-US"/>
        </a:p>
      </dgm:t>
    </dgm:pt>
    <dgm:pt modelId="{B06D0738-5003-4504-9371-B9636AD2794C}">
      <dgm:prSet phldrT="[Text]"/>
      <dgm:spPr/>
      <dgm:t>
        <a:bodyPr/>
        <a:lstStyle/>
        <a:p>
          <a:r>
            <a:rPr lang="en-US" b="1" dirty="0">
              <a:latin typeface="Open Sans"/>
              <a:ea typeface="Open Sans"/>
              <a:cs typeface="Open Sans"/>
              <a:sym typeface="Open Sans"/>
            </a:rPr>
            <a:t>Lithium Hydroxide (LIOH) </a:t>
          </a:r>
          <a:endParaRPr lang="en-US" dirty="0"/>
        </a:p>
      </dgm:t>
    </dgm:pt>
    <dgm:pt modelId="{A30A99F9-0FD8-4CC8-AC94-39DCE4B5C396}" type="parTrans" cxnId="{F873F7CB-9841-4331-B7EF-B877FA0DC58D}">
      <dgm:prSet/>
      <dgm:spPr/>
      <dgm:t>
        <a:bodyPr/>
        <a:lstStyle/>
        <a:p>
          <a:endParaRPr lang="en-US"/>
        </a:p>
      </dgm:t>
    </dgm:pt>
    <dgm:pt modelId="{61463050-E1C6-43AD-A97D-2D406D730E2C}" type="sibTrans" cxnId="{F873F7CB-9841-4331-B7EF-B877FA0DC58D}">
      <dgm:prSet/>
      <dgm:spPr/>
      <dgm:t>
        <a:bodyPr/>
        <a:lstStyle/>
        <a:p>
          <a:endParaRPr lang="en-US"/>
        </a:p>
      </dgm:t>
    </dgm:pt>
    <dgm:pt modelId="{54A93C06-7895-446F-9CB6-605774D5D108}">
      <dgm:prSet phldrT="[Text]"/>
      <dgm:spPr/>
      <dgm:t>
        <a:bodyPr/>
        <a:lstStyle/>
        <a:p>
          <a:pPr algn="ctr"/>
          <a:r>
            <a:rPr lang="en-US" b="1" dirty="0">
              <a:latin typeface="Open Sans"/>
              <a:ea typeface="Open Sans"/>
              <a:cs typeface="Open Sans"/>
              <a:sym typeface="Open Sans"/>
            </a:rPr>
            <a:t>Mono-ethanol</a:t>
          </a:r>
        </a:p>
        <a:p>
          <a:pPr algn="ctr"/>
          <a:r>
            <a:rPr lang="en-US" b="1" dirty="0">
              <a:latin typeface="Open Sans"/>
              <a:ea typeface="Open Sans"/>
              <a:cs typeface="Open Sans"/>
              <a:sym typeface="Open Sans"/>
            </a:rPr>
            <a:t>-amine (MEA)</a:t>
          </a:r>
          <a:endParaRPr lang="en-US" dirty="0"/>
        </a:p>
      </dgm:t>
    </dgm:pt>
    <dgm:pt modelId="{BE6DD53D-A56F-44A6-A5F6-72D9BDB0946D}" type="parTrans" cxnId="{66C856CB-B72E-4162-B549-82819A0536CD}">
      <dgm:prSet/>
      <dgm:spPr/>
      <dgm:t>
        <a:bodyPr/>
        <a:lstStyle/>
        <a:p>
          <a:endParaRPr lang="en-US"/>
        </a:p>
      </dgm:t>
    </dgm:pt>
    <dgm:pt modelId="{726D9E4C-E5B6-4E5F-8353-CDE1531A856C}" type="sibTrans" cxnId="{66C856CB-B72E-4162-B549-82819A0536CD}">
      <dgm:prSet/>
      <dgm:spPr/>
      <dgm:t>
        <a:bodyPr/>
        <a:lstStyle/>
        <a:p>
          <a:endParaRPr lang="en-US"/>
        </a:p>
      </dgm:t>
    </dgm:pt>
    <dgm:pt modelId="{B47D1BE0-CC02-49EE-93AB-7B60528794A0}">
      <dgm:prSet phldrT="[Text]"/>
      <dgm:spPr/>
      <dgm:t>
        <a:bodyPr/>
        <a:lstStyle/>
        <a:p>
          <a:r>
            <a:rPr lang="en-US" b="1" dirty="0">
              <a:latin typeface="Open Sans"/>
              <a:ea typeface="Open Sans"/>
              <a:cs typeface="Open Sans"/>
              <a:sym typeface="Open Sans"/>
            </a:rPr>
            <a:t>Calcium Hydroxide (CAOH) </a:t>
          </a:r>
          <a:endParaRPr lang="en-US" dirty="0"/>
        </a:p>
      </dgm:t>
    </dgm:pt>
    <dgm:pt modelId="{ABE14E2E-14C8-4DA9-AD92-6DF0CA1596D6}" type="parTrans" cxnId="{B836D71A-D4F2-4818-BD45-4723388C307B}">
      <dgm:prSet/>
      <dgm:spPr/>
      <dgm:t>
        <a:bodyPr/>
        <a:lstStyle/>
        <a:p>
          <a:endParaRPr lang="en-US"/>
        </a:p>
      </dgm:t>
    </dgm:pt>
    <dgm:pt modelId="{41787102-D14C-47C6-A74D-39A41DD28287}" type="sibTrans" cxnId="{B836D71A-D4F2-4818-BD45-4723388C307B}">
      <dgm:prSet/>
      <dgm:spPr/>
      <dgm:t>
        <a:bodyPr/>
        <a:lstStyle/>
        <a:p>
          <a:endParaRPr lang="en-US"/>
        </a:p>
      </dgm:t>
    </dgm:pt>
    <dgm:pt modelId="{114929ED-D703-4C89-94F2-16A884718BE9}">
      <dgm:prSet phldrT="[Text]"/>
      <dgm:spPr/>
      <dgm:t>
        <a:bodyPr/>
        <a:lstStyle/>
        <a:p>
          <a:pPr algn="ctr"/>
          <a:r>
            <a:rPr lang="en-US" b="1" dirty="0">
              <a:latin typeface="Open Sans"/>
              <a:ea typeface="Open Sans"/>
              <a:cs typeface="Open Sans"/>
              <a:sym typeface="Open Sans"/>
            </a:rPr>
            <a:t>Magnesium Hydroxide (MGOH)</a:t>
          </a:r>
          <a:endParaRPr lang="en-US" dirty="0"/>
        </a:p>
      </dgm:t>
    </dgm:pt>
    <dgm:pt modelId="{A1D12ED9-E7DF-4506-B078-A8B32FFF62D4}" type="parTrans" cxnId="{1BF942A3-BF41-4720-8A3F-3919DD73F01C}">
      <dgm:prSet/>
      <dgm:spPr/>
      <dgm:t>
        <a:bodyPr/>
        <a:lstStyle/>
        <a:p>
          <a:endParaRPr lang="en-US"/>
        </a:p>
      </dgm:t>
    </dgm:pt>
    <dgm:pt modelId="{FC88915D-5AD2-41B2-AB10-B5B951F75767}" type="sibTrans" cxnId="{1BF942A3-BF41-4720-8A3F-3919DD73F01C}">
      <dgm:prSet/>
      <dgm:spPr/>
      <dgm:t>
        <a:bodyPr/>
        <a:lstStyle/>
        <a:p>
          <a:endParaRPr lang="en-US"/>
        </a:p>
      </dgm:t>
    </dgm:pt>
    <dgm:pt modelId="{6B819CC9-A8E6-4121-99E5-E327D8F75167}" type="pres">
      <dgm:prSet presAssocID="{7692B589-9FE9-4FAC-BFEE-02157F3825B0}" presName="Name0" presStyleCnt="0">
        <dgm:presLayoutVars>
          <dgm:chMax/>
          <dgm:chPref/>
          <dgm:dir/>
          <dgm:animLvl val="lvl"/>
        </dgm:presLayoutVars>
      </dgm:prSet>
      <dgm:spPr/>
    </dgm:pt>
    <dgm:pt modelId="{CD35E1DF-6AF8-4870-97C9-BC9399C82A10}" type="pres">
      <dgm:prSet presAssocID="{7B72AE12-BB32-4536-82FA-C9AB035A3E63}" presName="composite" presStyleCnt="0"/>
      <dgm:spPr/>
    </dgm:pt>
    <dgm:pt modelId="{C77A8B0C-29BA-415B-B4E1-65F2BB739B2C}" type="pres">
      <dgm:prSet presAssocID="{7B72AE12-BB32-4536-82FA-C9AB035A3E63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F8BD4750-1931-4900-913A-850DE3AFE452}" type="pres">
      <dgm:prSet presAssocID="{7B72AE12-BB32-4536-82FA-C9AB035A3E63}" presName="Childtext1" presStyleLbl="revTx" presStyleIdx="0" presStyleCnt="3" custLinFactX="-100000" custLinFactNeighborX="-124986" custLinFactNeighborY="59271">
        <dgm:presLayoutVars>
          <dgm:chMax val="0"/>
          <dgm:chPref val="0"/>
          <dgm:bulletEnabled val="1"/>
        </dgm:presLayoutVars>
      </dgm:prSet>
      <dgm:spPr/>
    </dgm:pt>
    <dgm:pt modelId="{07585BD3-219D-4C51-BE4B-30332BBD5A4F}" type="pres">
      <dgm:prSet presAssocID="{7B72AE12-BB32-4536-82FA-C9AB035A3E63}" presName="BalanceSpacing" presStyleCnt="0"/>
      <dgm:spPr/>
    </dgm:pt>
    <dgm:pt modelId="{3AE864CB-AC8A-4CB8-BDEB-C0C845DE4305}" type="pres">
      <dgm:prSet presAssocID="{7B72AE12-BB32-4536-82FA-C9AB035A3E63}" presName="BalanceSpacing1" presStyleCnt="0"/>
      <dgm:spPr/>
    </dgm:pt>
    <dgm:pt modelId="{1E576C42-3E91-42B9-B145-9972DD02CDA7}" type="pres">
      <dgm:prSet presAssocID="{B4B5B39C-4153-4493-A0ED-D411BA291EE3}" presName="Accent1Text" presStyleLbl="node1" presStyleIdx="1" presStyleCnt="6"/>
      <dgm:spPr/>
    </dgm:pt>
    <dgm:pt modelId="{47B2D2D1-A97A-49D8-A61F-F3D5BBF8AEC6}" type="pres">
      <dgm:prSet presAssocID="{B4B5B39C-4153-4493-A0ED-D411BA291EE3}" presName="spaceBetweenRectangles" presStyleCnt="0"/>
      <dgm:spPr/>
    </dgm:pt>
    <dgm:pt modelId="{3CCF8117-B5C3-48A8-8235-7E57B32AC2D6}" type="pres">
      <dgm:prSet presAssocID="{B06D0738-5003-4504-9371-B9636AD2794C}" presName="composite" presStyleCnt="0"/>
      <dgm:spPr/>
    </dgm:pt>
    <dgm:pt modelId="{9C0B3525-53C8-4991-A024-E794EF383344}" type="pres">
      <dgm:prSet presAssocID="{B06D0738-5003-4504-9371-B9636AD2794C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E1713827-218E-4309-BE41-0564575771D5}" type="pres">
      <dgm:prSet presAssocID="{B06D0738-5003-4504-9371-B9636AD2794C}" presName="Childtext1" presStyleLbl="revTx" presStyleIdx="1" presStyleCnt="3" custLinFactY="-40800" custLinFactNeighborX="50312" custLinFactNeighborY="-100000">
        <dgm:presLayoutVars>
          <dgm:chMax val="0"/>
          <dgm:chPref val="0"/>
          <dgm:bulletEnabled val="1"/>
        </dgm:presLayoutVars>
      </dgm:prSet>
      <dgm:spPr/>
    </dgm:pt>
    <dgm:pt modelId="{1AD9C669-768E-4B85-A085-927597D8814D}" type="pres">
      <dgm:prSet presAssocID="{B06D0738-5003-4504-9371-B9636AD2794C}" presName="BalanceSpacing" presStyleCnt="0"/>
      <dgm:spPr/>
    </dgm:pt>
    <dgm:pt modelId="{65DEC2A4-B32D-46DB-813E-4AA4D79159B0}" type="pres">
      <dgm:prSet presAssocID="{B06D0738-5003-4504-9371-B9636AD2794C}" presName="BalanceSpacing1" presStyleCnt="0"/>
      <dgm:spPr/>
    </dgm:pt>
    <dgm:pt modelId="{A81607DD-0B69-4DC1-9119-7849801ED4D4}" type="pres">
      <dgm:prSet presAssocID="{61463050-E1C6-43AD-A97D-2D406D730E2C}" presName="Accent1Text" presStyleLbl="node1" presStyleIdx="3" presStyleCnt="6" custLinFactNeighborX="592" custLinFactNeighborY="0"/>
      <dgm:spPr/>
    </dgm:pt>
    <dgm:pt modelId="{4C99A803-39A1-42EB-A2A1-006AFF45AF18}" type="pres">
      <dgm:prSet presAssocID="{61463050-E1C6-43AD-A97D-2D406D730E2C}" presName="spaceBetweenRectangles" presStyleCnt="0"/>
      <dgm:spPr/>
    </dgm:pt>
    <dgm:pt modelId="{264BACE8-A413-4AA2-B01B-CD2B1512B6B8}" type="pres">
      <dgm:prSet presAssocID="{B47D1BE0-CC02-49EE-93AB-7B60528794A0}" presName="composite" presStyleCnt="0"/>
      <dgm:spPr/>
    </dgm:pt>
    <dgm:pt modelId="{DB456B3B-916B-40B0-B2EE-5961EDEB3E4D}" type="pres">
      <dgm:prSet presAssocID="{B47D1BE0-CC02-49EE-93AB-7B60528794A0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29BB812-3030-45E8-8434-667FEBFA8AA7}" type="pres">
      <dgm:prSet presAssocID="{B47D1BE0-CC02-49EE-93AB-7B60528794A0}" presName="Childtext1" presStyleLbl="revTx" presStyleIdx="2" presStyleCnt="3" custScaleX="66187" custLinFactY="-41467" custLinFactNeighborX="-52088" custLinFactNeighborY="-100000">
        <dgm:presLayoutVars>
          <dgm:chMax val="0"/>
          <dgm:chPref val="0"/>
          <dgm:bulletEnabled val="1"/>
        </dgm:presLayoutVars>
      </dgm:prSet>
      <dgm:spPr/>
    </dgm:pt>
    <dgm:pt modelId="{15A47A60-11E4-4C05-9C4D-6D9C53F5A25D}" type="pres">
      <dgm:prSet presAssocID="{B47D1BE0-CC02-49EE-93AB-7B60528794A0}" presName="BalanceSpacing" presStyleCnt="0"/>
      <dgm:spPr/>
    </dgm:pt>
    <dgm:pt modelId="{A6CA6176-4EA9-470E-B916-846FBF9E3B50}" type="pres">
      <dgm:prSet presAssocID="{B47D1BE0-CC02-49EE-93AB-7B60528794A0}" presName="BalanceSpacing1" presStyleCnt="0"/>
      <dgm:spPr/>
    </dgm:pt>
    <dgm:pt modelId="{0F7F5F9E-2BC6-402B-BB8D-EA670518C7FA}" type="pres">
      <dgm:prSet presAssocID="{41787102-D14C-47C6-A74D-39A41DD28287}" presName="Accent1Text" presStyleLbl="node1" presStyleIdx="5" presStyleCnt="6"/>
      <dgm:spPr/>
    </dgm:pt>
  </dgm:ptLst>
  <dgm:cxnLst>
    <dgm:cxn modelId="{B836D71A-D4F2-4818-BD45-4723388C307B}" srcId="{7692B589-9FE9-4FAC-BFEE-02157F3825B0}" destId="{B47D1BE0-CC02-49EE-93AB-7B60528794A0}" srcOrd="2" destOrd="0" parTransId="{ABE14E2E-14C8-4DA9-AD92-6DF0CA1596D6}" sibTransId="{41787102-D14C-47C6-A74D-39A41DD28287}"/>
    <dgm:cxn modelId="{12C03862-4695-45AC-8F82-258AFE4998F0}" type="presOf" srcId="{114929ED-D703-4C89-94F2-16A884718BE9}" destId="{D29BB812-3030-45E8-8434-667FEBFA8AA7}" srcOrd="0" destOrd="0" presId="urn:microsoft.com/office/officeart/2008/layout/AlternatingHexagons"/>
    <dgm:cxn modelId="{E58FDD57-6A60-4555-9B6B-E12EED7EA868}" type="presOf" srcId="{7692B589-9FE9-4FAC-BFEE-02157F3825B0}" destId="{6B819CC9-A8E6-4121-99E5-E327D8F75167}" srcOrd="0" destOrd="0" presId="urn:microsoft.com/office/officeart/2008/layout/AlternatingHexagons"/>
    <dgm:cxn modelId="{72190E79-C120-4F8D-9D36-AE3C446FB6E0}" type="presOf" srcId="{54A93C06-7895-446F-9CB6-605774D5D108}" destId="{E1713827-218E-4309-BE41-0564575771D5}" srcOrd="0" destOrd="0" presId="urn:microsoft.com/office/officeart/2008/layout/AlternatingHexagons"/>
    <dgm:cxn modelId="{6275FB59-969E-43AE-A55E-ACE33A5A36C8}" type="presOf" srcId="{61463050-E1C6-43AD-A97D-2D406D730E2C}" destId="{A81607DD-0B69-4DC1-9119-7849801ED4D4}" srcOrd="0" destOrd="0" presId="urn:microsoft.com/office/officeart/2008/layout/AlternatingHexagons"/>
    <dgm:cxn modelId="{B2504A92-92E1-4C98-982A-699ACF20C17F}" srcId="{7692B589-9FE9-4FAC-BFEE-02157F3825B0}" destId="{7B72AE12-BB32-4536-82FA-C9AB035A3E63}" srcOrd="0" destOrd="0" parTransId="{6489CD2E-8C7A-4611-9B54-2406317CD5C8}" sibTransId="{B4B5B39C-4153-4493-A0ED-D411BA291EE3}"/>
    <dgm:cxn modelId="{1BF942A3-BF41-4720-8A3F-3919DD73F01C}" srcId="{B47D1BE0-CC02-49EE-93AB-7B60528794A0}" destId="{114929ED-D703-4C89-94F2-16A884718BE9}" srcOrd="0" destOrd="0" parTransId="{A1D12ED9-E7DF-4506-B078-A8B32FFF62D4}" sibTransId="{FC88915D-5AD2-41B2-AB10-B5B951F75767}"/>
    <dgm:cxn modelId="{66893DA9-1B18-4BA8-B560-0FCE994ED860}" type="presOf" srcId="{B4B5B39C-4153-4493-A0ED-D411BA291EE3}" destId="{1E576C42-3E91-42B9-B145-9972DD02CDA7}" srcOrd="0" destOrd="0" presId="urn:microsoft.com/office/officeart/2008/layout/AlternatingHexagons"/>
    <dgm:cxn modelId="{66C856CB-B72E-4162-B549-82819A0536CD}" srcId="{B06D0738-5003-4504-9371-B9636AD2794C}" destId="{54A93C06-7895-446F-9CB6-605774D5D108}" srcOrd="0" destOrd="0" parTransId="{BE6DD53D-A56F-44A6-A5F6-72D9BDB0946D}" sibTransId="{726D9E4C-E5B6-4E5F-8353-CDE1531A856C}"/>
    <dgm:cxn modelId="{F873F7CB-9841-4331-B7EF-B877FA0DC58D}" srcId="{7692B589-9FE9-4FAC-BFEE-02157F3825B0}" destId="{B06D0738-5003-4504-9371-B9636AD2794C}" srcOrd="1" destOrd="0" parTransId="{A30A99F9-0FD8-4CC8-AC94-39DCE4B5C396}" sibTransId="{61463050-E1C6-43AD-A97D-2D406D730E2C}"/>
    <dgm:cxn modelId="{E3829DE4-0E3A-4586-B8E3-3E14D0646C3C}" type="presOf" srcId="{41787102-D14C-47C6-A74D-39A41DD28287}" destId="{0F7F5F9E-2BC6-402B-BB8D-EA670518C7FA}" srcOrd="0" destOrd="0" presId="urn:microsoft.com/office/officeart/2008/layout/AlternatingHexagons"/>
    <dgm:cxn modelId="{1461E0E9-9A7C-48CA-82CE-31285DF5889E}" type="presOf" srcId="{7B72AE12-BB32-4536-82FA-C9AB035A3E63}" destId="{C77A8B0C-29BA-415B-B4E1-65F2BB739B2C}" srcOrd="0" destOrd="0" presId="urn:microsoft.com/office/officeart/2008/layout/AlternatingHexagons"/>
    <dgm:cxn modelId="{130B0BEB-D300-4DF8-BD6F-77C6B6F4C9E4}" type="presOf" srcId="{B47D1BE0-CC02-49EE-93AB-7B60528794A0}" destId="{DB456B3B-916B-40B0-B2EE-5961EDEB3E4D}" srcOrd="0" destOrd="0" presId="urn:microsoft.com/office/officeart/2008/layout/AlternatingHexagons"/>
    <dgm:cxn modelId="{198DA7EF-678D-4CB4-966A-408D13630AD9}" type="presOf" srcId="{B06D0738-5003-4504-9371-B9636AD2794C}" destId="{9C0B3525-53C8-4991-A024-E794EF383344}" srcOrd="0" destOrd="0" presId="urn:microsoft.com/office/officeart/2008/layout/AlternatingHexagons"/>
    <dgm:cxn modelId="{809CA934-5736-4050-9B79-B6E48F800AFD}" type="presParOf" srcId="{6B819CC9-A8E6-4121-99E5-E327D8F75167}" destId="{CD35E1DF-6AF8-4870-97C9-BC9399C82A10}" srcOrd="0" destOrd="0" presId="urn:microsoft.com/office/officeart/2008/layout/AlternatingHexagons"/>
    <dgm:cxn modelId="{5497C933-CA3E-4C6B-843C-45903DECF080}" type="presParOf" srcId="{CD35E1DF-6AF8-4870-97C9-BC9399C82A10}" destId="{C77A8B0C-29BA-415B-B4E1-65F2BB739B2C}" srcOrd="0" destOrd="0" presId="urn:microsoft.com/office/officeart/2008/layout/AlternatingHexagons"/>
    <dgm:cxn modelId="{BF53F73C-2570-44B9-8EF2-E45346C0610C}" type="presParOf" srcId="{CD35E1DF-6AF8-4870-97C9-BC9399C82A10}" destId="{F8BD4750-1931-4900-913A-850DE3AFE452}" srcOrd="1" destOrd="0" presId="urn:microsoft.com/office/officeart/2008/layout/AlternatingHexagons"/>
    <dgm:cxn modelId="{F2958C44-7B93-491A-9B63-F98D80E94756}" type="presParOf" srcId="{CD35E1DF-6AF8-4870-97C9-BC9399C82A10}" destId="{07585BD3-219D-4C51-BE4B-30332BBD5A4F}" srcOrd="2" destOrd="0" presId="urn:microsoft.com/office/officeart/2008/layout/AlternatingHexagons"/>
    <dgm:cxn modelId="{011424AE-3821-4415-AC7C-F056BDD2FC75}" type="presParOf" srcId="{CD35E1DF-6AF8-4870-97C9-BC9399C82A10}" destId="{3AE864CB-AC8A-4CB8-BDEB-C0C845DE4305}" srcOrd="3" destOrd="0" presId="urn:microsoft.com/office/officeart/2008/layout/AlternatingHexagons"/>
    <dgm:cxn modelId="{6DE779DE-F145-4AED-AC29-3F7C511761A1}" type="presParOf" srcId="{CD35E1DF-6AF8-4870-97C9-BC9399C82A10}" destId="{1E576C42-3E91-42B9-B145-9972DD02CDA7}" srcOrd="4" destOrd="0" presId="urn:microsoft.com/office/officeart/2008/layout/AlternatingHexagons"/>
    <dgm:cxn modelId="{13242E72-9629-4EB3-B367-9925A0486BCC}" type="presParOf" srcId="{6B819CC9-A8E6-4121-99E5-E327D8F75167}" destId="{47B2D2D1-A97A-49D8-A61F-F3D5BBF8AEC6}" srcOrd="1" destOrd="0" presId="urn:microsoft.com/office/officeart/2008/layout/AlternatingHexagons"/>
    <dgm:cxn modelId="{F419441F-A2B3-4FAF-8D54-0DF86F573B16}" type="presParOf" srcId="{6B819CC9-A8E6-4121-99E5-E327D8F75167}" destId="{3CCF8117-B5C3-48A8-8235-7E57B32AC2D6}" srcOrd="2" destOrd="0" presId="urn:microsoft.com/office/officeart/2008/layout/AlternatingHexagons"/>
    <dgm:cxn modelId="{FBC424D9-89C4-4CA1-A842-06EEAF634CE5}" type="presParOf" srcId="{3CCF8117-B5C3-48A8-8235-7E57B32AC2D6}" destId="{9C0B3525-53C8-4991-A024-E794EF383344}" srcOrd="0" destOrd="0" presId="urn:microsoft.com/office/officeart/2008/layout/AlternatingHexagons"/>
    <dgm:cxn modelId="{CF4C8E21-AB61-4F04-8662-80A724F5FDF0}" type="presParOf" srcId="{3CCF8117-B5C3-48A8-8235-7E57B32AC2D6}" destId="{E1713827-218E-4309-BE41-0564575771D5}" srcOrd="1" destOrd="0" presId="urn:microsoft.com/office/officeart/2008/layout/AlternatingHexagons"/>
    <dgm:cxn modelId="{FF8EBF40-874E-4475-B5F3-E52DC1EAE705}" type="presParOf" srcId="{3CCF8117-B5C3-48A8-8235-7E57B32AC2D6}" destId="{1AD9C669-768E-4B85-A085-927597D8814D}" srcOrd="2" destOrd="0" presId="urn:microsoft.com/office/officeart/2008/layout/AlternatingHexagons"/>
    <dgm:cxn modelId="{F0E3A122-47D2-41C1-AEB6-E13B06E98A0E}" type="presParOf" srcId="{3CCF8117-B5C3-48A8-8235-7E57B32AC2D6}" destId="{65DEC2A4-B32D-46DB-813E-4AA4D79159B0}" srcOrd="3" destOrd="0" presId="urn:microsoft.com/office/officeart/2008/layout/AlternatingHexagons"/>
    <dgm:cxn modelId="{7A030D91-B4C7-486E-B9B7-2A30BF703989}" type="presParOf" srcId="{3CCF8117-B5C3-48A8-8235-7E57B32AC2D6}" destId="{A81607DD-0B69-4DC1-9119-7849801ED4D4}" srcOrd="4" destOrd="0" presId="urn:microsoft.com/office/officeart/2008/layout/AlternatingHexagons"/>
    <dgm:cxn modelId="{4A0463F0-E061-409A-BA40-5E560151E561}" type="presParOf" srcId="{6B819CC9-A8E6-4121-99E5-E327D8F75167}" destId="{4C99A803-39A1-42EB-A2A1-006AFF45AF18}" srcOrd="3" destOrd="0" presId="urn:microsoft.com/office/officeart/2008/layout/AlternatingHexagons"/>
    <dgm:cxn modelId="{A309B3A8-D929-4406-B78F-1250D617C425}" type="presParOf" srcId="{6B819CC9-A8E6-4121-99E5-E327D8F75167}" destId="{264BACE8-A413-4AA2-B01B-CD2B1512B6B8}" srcOrd="4" destOrd="0" presId="urn:microsoft.com/office/officeart/2008/layout/AlternatingHexagons"/>
    <dgm:cxn modelId="{1F898CD5-AAE3-4026-91FE-81336D29E018}" type="presParOf" srcId="{264BACE8-A413-4AA2-B01B-CD2B1512B6B8}" destId="{DB456B3B-916B-40B0-B2EE-5961EDEB3E4D}" srcOrd="0" destOrd="0" presId="urn:microsoft.com/office/officeart/2008/layout/AlternatingHexagons"/>
    <dgm:cxn modelId="{675A3C45-064D-4299-8790-47A70FB5CBF1}" type="presParOf" srcId="{264BACE8-A413-4AA2-B01B-CD2B1512B6B8}" destId="{D29BB812-3030-45E8-8434-667FEBFA8AA7}" srcOrd="1" destOrd="0" presId="urn:microsoft.com/office/officeart/2008/layout/AlternatingHexagons"/>
    <dgm:cxn modelId="{47095D26-FC06-4F0A-A384-1E1324B941AB}" type="presParOf" srcId="{264BACE8-A413-4AA2-B01B-CD2B1512B6B8}" destId="{15A47A60-11E4-4C05-9C4D-6D9C53F5A25D}" srcOrd="2" destOrd="0" presId="urn:microsoft.com/office/officeart/2008/layout/AlternatingHexagons"/>
    <dgm:cxn modelId="{92FA7101-49A5-41B0-9514-3F59D1319ADC}" type="presParOf" srcId="{264BACE8-A413-4AA2-B01B-CD2B1512B6B8}" destId="{A6CA6176-4EA9-470E-B916-846FBF9E3B50}" srcOrd="3" destOrd="0" presId="urn:microsoft.com/office/officeart/2008/layout/AlternatingHexagons"/>
    <dgm:cxn modelId="{4B1F9D30-9EAA-48D1-B741-B11799D6A9FF}" type="presParOf" srcId="{264BACE8-A413-4AA2-B01B-CD2B1512B6B8}" destId="{0F7F5F9E-2BC6-402B-BB8D-EA670518C7FA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24BDBA-960F-4016-AA35-5DDEDE3A48E4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98DAB2B-372E-4E9F-834C-E744234C7243}">
      <dgm:prSet phldrT="[Text]"/>
      <dgm:spPr/>
      <dgm:t>
        <a:bodyPr/>
        <a:lstStyle/>
        <a:p>
          <a:r>
            <a:rPr lang="en-US" b="1" dirty="0"/>
            <a:t>ADSORPTION</a:t>
          </a:r>
        </a:p>
      </dgm:t>
    </dgm:pt>
    <dgm:pt modelId="{8A4F9163-BF20-49D1-9C2E-EB568AA97408}" type="parTrans" cxnId="{436865FF-90A2-4ADA-A438-3A70E425A13C}">
      <dgm:prSet/>
      <dgm:spPr/>
      <dgm:t>
        <a:bodyPr/>
        <a:lstStyle/>
        <a:p>
          <a:endParaRPr lang="en-US" b="1"/>
        </a:p>
      </dgm:t>
    </dgm:pt>
    <dgm:pt modelId="{E90FD286-9CD9-4F55-A63A-79778946FA29}" type="sibTrans" cxnId="{436865FF-90A2-4ADA-A438-3A70E425A13C}">
      <dgm:prSet/>
      <dgm:spPr/>
      <dgm:t>
        <a:bodyPr/>
        <a:lstStyle/>
        <a:p>
          <a:endParaRPr lang="en-US" b="1"/>
        </a:p>
      </dgm:t>
    </dgm:pt>
    <dgm:pt modelId="{5C537DD6-3D80-4849-B4CD-91FE75AF9A25}">
      <dgm:prSet phldrT="[Text]"/>
      <dgm:spPr/>
      <dgm:t>
        <a:bodyPr/>
        <a:lstStyle/>
        <a:p>
          <a:r>
            <a:rPr lang="en-US" b="1" dirty="0"/>
            <a:t>SOLID ADSORPTION METHODS</a:t>
          </a:r>
        </a:p>
      </dgm:t>
    </dgm:pt>
    <dgm:pt modelId="{B68D8AFD-F0C8-4532-AA83-42786995D9C5}" type="parTrans" cxnId="{C890952C-7118-4FB0-88F9-11D47AB265EA}">
      <dgm:prSet/>
      <dgm:spPr/>
      <dgm:t>
        <a:bodyPr/>
        <a:lstStyle/>
        <a:p>
          <a:endParaRPr lang="en-US" b="1"/>
        </a:p>
      </dgm:t>
    </dgm:pt>
    <dgm:pt modelId="{5AF2EB06-FE7E-4269-9122-1711F723028B}" type="sibTrans" cxnId="{C890952C-7118-4FB0-88F9-11D47AB265EA}">
      <dgm:prSet/>
      <dgm:spPr/>
      <dgm:t>
        <a:bodyPr/>
        <a:lstStyle/>
        <a:p>
          <a:endParaRPr lang="en-US" b="1"/>
        </a:p>
      </dgm:t>
    </dgm:pt>
    <dgm:pt modelId="{7434072E-9D26-4C38-B66B-EF343EED74DD}">
      <dgm:prSet phldrT="[Text]"/>
      <dgm:spPr/>
      <dgm:t>
        <a:bodyPr/>
        <a:lstStyle/>
        <a:p>
          <a:r>
            <a:rPr lang="en-US" b="1" dirty="0"/>
            <a:t>LIQUID ADSORPTION METHODS</a:t>
          </a:r>
        </a:p>
      </dgm:t>
    </dgm:pt>
    <dgm:pt modelId="{CAFB34BA-9F9D-4083-9EC1-C04FF8EB442C}" type="parTrans" cxnId="{A22904AD-C9E1-4435-BB1F-E0559AB949D6}">
      <dgm:prSet/>
      <dgm:spPr/>
      <dgm:t>
        <a:bodyPr/>
        <a:lstStyle/>
        <a:p>
          <a:endParaRPr lang="en-US" b="1"/>
        </a:p>
      </dgm:t>
    </dgm:pt>
    <dgm:pt modelId="{99C8795D-C207-4FEB-9699-3A4605E18292}" type="sibTrans" cxnId="{A22904AD-C9E1-4435-BB1F-E0559AB949D6}">
      <dgm:prSet/>
      <dgm:spPr/>
      <dgm:t>
        <a:bodyPr/>
        <a:lstStyle/>
        <a:p>
          <a:endParaRPr lang="en-US" b="1"/>
        </a:p>
      </dgm:t>
    </dgm:pt>
    <dgm:pt modelId="{3D7E1859-0836-4F73-9ED0-F98E44350B07}">
      <dgm:prSet phldrT="[Text]"/>
      <dgm:spPr/>
      <dgm:t>
        <a:bodyPr/>
        <a:lstStyle/>
        <a:p>
          <a:r>
            <a:rPr lang="en-US" b="1" dirty="0"/>
            <a:t>PRESSURE SWING ADSORPTION</a:t>
          </a:r>
        </a:p>
      </dgm:t>
    </dgm:pt>
    <dgm:pt modelId="{FAEFE9FA-FEBE-41CB-8E2A-7C8868A930C9}" type="parTrans" cxnId="{6E49D778-0E25-48BC-BBAC-4D14629B7005}">
      <dgm:prSet/>
      <dgm:spPr/>
      <dgm:t>
        <a:bodyPr/>
        <a:lstStyle/>
        <a:p>
          <a:endParaRPr lang="en-US" b="1"/>
        </a:p>
      </dgm:t>
    </dgm:pt>
    <dgm:pt modelId="{736BE001-C7C5-402C-B0A1-2407BD3F863C}" type="sibTrans" cxnId="{6E49D778-0E25-48BC-BBAC-4D14629B7005}">
      <dgm:prSet/>
      <dgm:spPr/>
      <dgm:t>
        <a:bodyPr/>
        <a:lstStyle/>
        <a:p>
          <a:endParaRPr lang="en-US" b="1"/>
        </a:p>
      </dgm:t>
    </dgm:pt>
    <dgm:pt modelId="{8BC76738-0140-4865-B9E8-3747197B54C2}" type="pres">
      <dgm:prSet presAssocID="{1024BDBA-960F-4016-AA35-5DDEDE3A48E4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25849CF-5F24-4194-AE88-74D01C536F79}" type="pres">
      <dgm:prSet presAssocID="{898DAB2B-372E-4E9F-834C-E744234C7243}" presName="root1" presStyleCnt="0"/>
      <dgm:spPr/>
    </dgm:pt>
    <dgm:pt modelId="{D2D56790-2E48-4704-A675-01F43C4FCAAD}" type="pres">
      <dgm:prSet presAssocID="{898DAB2B-372E-4E9F-834C-E744234C7243}" presName="LevelOneTextNode" presStyleLbl="node0" presStyleIdx="0" presStyleCnt="1">
        <dgm:presLayoutVars>
          <dgm:chPref val="3"/>
        </dgm:presLayoutVars>
      </dgm:prSet>
      <dgm:spPr/>
    </dgm:pt>
    <dgm:pt modelId="{41126473-1C36-448D-A6CF-70BD186AD2DD}" type="pres">
      <dgm:prSet presAssocID="{898DAB2B-372E-4E9F-834C-E744234C7243}" presName="level2hierChild" presStyleCnt="0"/>
      <dgm:spPr/>
    </dgm:pt>
    <dgm:pt modelId="{B565FDA4-52DE-4941-8F11-833CE8428B88}" type="pres">
      <dgm:prSet presAssocID="{B68D8AFD-F0C8-4532-AA83-42786995D9C5}" presName="conn2-1" presStyleLbl="parChTrans1D2" presStyleIdx="0" presStyleCnt="3"/>
      <dgm:spPr/>
    </dgm:pt>
    <dgm:pt modelId="{E3F70D45-06BA-4A30-AC59-4FB12BF65F3A}" type="pres">
      <dgm:prSet presAssocID="{B68D8AFD-F0C8-4532-AA83-42786995D9C5}" presName="connTx" presStyleLbl="parChTrans1D2" presStyleIdx="0" presStyleCnt="3"/>
      <dgm:spPr/>
    </dgm:pt>
    <dgm:pt modelId="{0FC824C3-429B-4DBC-8C66-A14932A74EEB}" type="pres">
      <dgm:prSet presAssocID="{5C537DD6-3D80-4849-B4CD-91FE75AF9A25}" presName="root2" presStyleCnt="0"/>
      <dgm:spPr/>
    </dgm:pt>
    <dgm:pt modelId="{63D5222F-4A99-4246-84E0-D168C8F6E5D1}" type="pres">
      <dgm:prSet presAssocID="{5C537DD6-3D80-4849-B4CD-91FE75AF9A25}" presName="LevelTwoTextNode" presStyleLbl="node2" presStyleIdx="0" presStyleCnt="3" custScaleX="203586">
        <dgm:presLayoutVars>
          <dgm:chPref val="3"/>
        </dgm:presLayoutVars>
      </dgm:prSet>
      <dgm:spPr/>
    </dgm:pt>
    <dgm:pt modelId="{2BA9E52C-239E-483B-BA0E-FE40420CD50D}" type="pres">
      <dgm:prSet presAssocID="{5C537DD6-3D80-4849-B4CD-91FE75AF9A25}" presName="level3hierChild" presStyleCnt="0"/>
      <dgm:spPr/>
    </dgm:pt>
    <dgm:pt modelId="{79EE7FC0-64A2-4729-A090-212846BBFAC9}" type="pres">
      <dgm:prSet presAssocID="{CAFB34BA-9F9D-4083-9EC1-C04FF8EB442C}" presName="conn2-1" presStyleLbl="parChTrans1D2" presStyleIdx="1" presStyleCnt="3"/>
      <dgm:spPr/>
    </dgm:pt>
    <dgm:pt modelId="{4CE54896-2D86-4A9A-B5AE-244E2180ED34}" type="pres">
      <dgm:prSet presAssocID="{CAFB34BA-9F9D-4083-9EC1-C04FF8EB442C}" presName="connTx" presStyleLbl="parChTrans1D2" presStyleIdx="1" presStyleCnt="3"/>
      <dgm:spPr/>
    </dgm:pt>
    <dgm:pt modelId="{93A706D8-998B-459F-8B74-D64852615A92}" type="pres">
      <dgm:prSet presAssocID="{7434072E-9D26-4C38-B66B-EF343EED74DD}" presName="root2" presStyleCnt="0"/>
      <dgm:spPr/>
    </dgm:pt>
    <dgm:pt modelId="{4A3036EE-EDBA-4CAF-9C97-802EAA8ECD52}" type="pres">
      <dgm:prSet presAssocID="{7434072E-9D26-4C38-B66B-EF343EED74DD}" presName="LevelTwoTextNode" presStyleLbl="node2" presStyleIdx="1" presStyleCnt="3" custScaleX="203586">
        <dgm:presLayoutVars>
          <dgm:chPref val="3"/>
        </dgm:presLayoutVars>
      </dgm:prSet>
      <dgm:spPr/>
    </dgm:pt>
    <dgm:pt modelId="{732DB886-0D29-4190-8486-E0A3A7CE17B7}" type="pres">
      <dgm:prSet presAssocID="{7434072E-9D26-4C38-B66B-EF343EED74DD}" presName="level3hierChild" presStyleCnt="0"/>
      <dgm:spPr/>
    </dgm:pt>
    <dgm:pt modelId="{D2B660A3-FBA4-4237-AA8C-FBB98B6460A1}" type="pres">
      <dgm:prSet presAssocID="{FAEFE9FA-FEBE-41CB-8E2A-7C8868A930C9}" presName="conn2-1" presStyleLbl="parChTrans1D2" presStyleIdx="2" presStyleCnt="3"/>
      <dgm:spPr/>
    </dgm:pt>
    <dgm:pt modelId="{20ADF6EE-7BE8-44CF-B7F0-43E38BA76547}" type="pres">
      <dgm:prSet presAssocID="{FAEFE9FA-FEBE-41CB-8E2A-7C8868A930C9}" presName="connTx" presStyleLbl="parChTrans1D2" presStyleIdx="2" presStyleCnt="3"/>
      <dgm:spPr/>
    </dgm:pt>
    <dgm:pt modelId="{379A9416-78AC-4C56-899F-74EF2CD0C7CE}" type="pres">
      <dgm:prSet presAssocID="{3D7E1859-0836-4F73-9ED0-F98E44350B07}" presName="root2" presStyleCnt="0"/>
      <dgm:spPr/>
    </dgm:pt>
    <dgm:pt modelId="{F95969A6-023E-47D7-97BD-E1CAC9FDD3BC}" type="pres">
      <dgm:prSet presAssocID="{3D7E1859-0836-4F73-9ED0-F98E44350B07}" presName="LevelTwoTextNode" presStyleLbl="node2" presStyleIdx="2" presStyleCnt="3" custScaleX="203219">
        <dgm:presLayoutVars>
          <dgm:chPref val="3"/>
        </dgm:presLayoutVars>
      </dgm:prSet>
      <dgm:spPr/>
    </dgm:pt>
    <dgm:pt modelId="{2A907E65-40C6-43CD-B9F6-E74F475C6ABB}" type="pres">
      <dgm:prSet presAssocID="{3D7E1859-0836-4F73-9ED0-F98E44350B07}" presName="level3hierChild" presStyleCnt="0"/>
      <dgm:spPr/>
    </dgm:pt>
  </dgm:ptLst>
  <dgm:cxnLst>
    <dgm:cxn modelId="{4110CB0A-815E-4813-933F-1764A08AB5B1}" type="presOf" srcId="{7434072E-9D26-4C38-B66B-EF343EED74DD}" destId="{4A3036EE-EDBA-4CAF-9C97-802EAA8ECD52}" srcOrd="0" destOrd="0" presId="urn:microsoft.com/office/officeart/2008/layout/HorizontalMultiLevelHierarchy"/>
    <dgm:cxn modelId="{D026251A-F1A6-46CE-8F5F-9C18E950C7CA}" type="presOf" srcId="{B68D8AFD-F0C8-4532-AA83-42786995D9C5}" destId="{E3F70D45-06BA-4A30-AC59-4FB12BF65F3A}" srcOrd="1" destOrd="0" presId="urn:microsoft.com/office/officeart/2008/layout/HorizontalMultiLevelHierarchy"/>
    <dgm:cxn modelId="{06F7B926-29EC-4F5F-9C80-DFF7447B971E}" type="presOf" srcId="{B68D8AFD-F0C8-4532-AA83-42786995D9C5}" destId="{B565FDA4-52DE-4941-8F11-833CE8428B88}" srcOrd="0" destOrd="0" presId="urn:microsoft.com/office/officeart/2008/layout/HorizontalMultiLevelHierarchy"/>
    <dgm:cxn modelId="{C890952C-7118-4FB0-88F9-11D47AB265EA}" srcId="{898DAB2B-372E-4E9F-834C-E744234C7243}" destId="{5C537DD6-3D80-4849-B4CD-91FE75AF9A25}" srcOrd="0" destOrd="0" parTransId="{B68D8AFD-F0C8-4532-AA83-42786995D9C5}" sibTransId="{5AF2EB06-FE7E-4269-9122-1711F723028B}"/>
    <dgm:cxn modelId="{6AD01360-B5EB-44CA-B665-08198435DCF9}" type="presOf" srcId="{5C537DD6-3D80-4849-B4CD-91FE75AF9A25}" destId="{63D5222F-4A99-4246-84E0-D168C8F6E5D1}" srcOrd="0" destOrd="0" presId="urn:microsoft.com/office/officeart/2008/layout/HorizontalMultiLevelHierarchy"/>
    <dgm:cxn modelId="{90777562-2DE7-4BAE-98BF-E4E6D017E320}" type="presOf" srcId="{FAEFE9FA-FEBE-41CB-8E2A-7C8868A930C9}" destId="{20ADF6EE-7BE8-44CF-B7F0-43E38BA76547}" srcOrd="1" destOrd="0" presId="urn:microsoft.com/office/officeart/2008/layout/HorizontalMultiLevelHierarchy"/>
    <dgm:cxn modelId="{0112446E-F515-46C4-8E61-3A95AEA0C994}" type="presOf" srcId="{FAEFE9FA-FEBE-41CB-8E2A-7C8868A930C9}" destId="{D2B660A3-FBA4-4237-AA8C-FBB98B6460A1}" srcOrd="0" destOrd="0" presId="urn:microsoft.com/office/officeart/2008/layout/HorizontalMultiLevelHierarchy"/>
    <dgm:cxn modelId="{6E49D778-0E25-48BC-BBAC-4D14629B7005}" srcId="{898DAB2B-372E-4E9F-834C-E744234C7243}" destId="{3D7E1859-0836-4F73-9ED0-F98E44350B07}" srcOrd="2" destOrd="0" parTransId="{FAEFE9FA-FEBE-41CB-8E2A-7C8868A930C9}" sibTransId="{736BE001-C7C5-402C-B0A1-2407BD3F863C}"/>
    <dgm:cxn modelId="{44A96BA4-C006-4D23-9957-08C66777999C}" type="presOf" srcId="{CAFB34BA-9F9D-4083-9EC1-C04FF8EB442C}" destId="{79EE7FC0-64A2-4729-A090-212846BBFAC9}" srcOrd="0" destOrd="0" presId="urn:microsoft.com/office/officeart/2008/layout/HorizontalMultiLevelHierarchy"/>
    <dgm:cxn modelId="{EF092FA8-69D4-4BC3-86AD-0B96D613F3E3}" type="presOf" srcId="{898DAB2B-372E-4E9F-834C-E744234C7243}" destId="{D2D56790-2E48-4704-A675-01F43C4FCAAD}" srcOrd="0" destOrd="0" presId="urn:microsoft.com/office/officeart/2008/layout/HorizontalMultiLevelHierarchy"/>
    <dgm:cxn modelId="{A22904AD-C9E1-4435-BB1F-E0559AB949D6}" srcId="{898DAB2B-372E-4E9F-834C-E744234C7243}" destId="{7434072E-9D26-4C38-B66B-EF343EED74DD}" srcOrd="1" destOrd="0" parTransId="{CAFB34BA-9F9D-4083-9EC1-C04FF8EB442C}" sibTransId="{99C8795D-C207-4FEB-9699-3A4605E18292}"/>
    <dgm:cxn modelId="{C1D27BB5-60A1-42E2-A079-31D889EE7FC0}" type="presOf" srcId="{CAFB34BA-9F9D-4083-9EC1-C04FF8EB442C}" destId="{4CE54896-2D86-4A9A-B5AE-244E2180ED34}" srcOrd="1" destOrd="0" presId="urn:microsoft.com/office/officeart/2008/layout/HorizontalMultiLevelHierarchy"/>
    <dgm:cxn modelId="{BCD669CB-C12E-402C-AF3F-32D1B89200F1}" type="presOf" srcId="{1024BDBA-960F-4016-AA35-5DDEDE3A48E4}" destId="{8BC76738-0140-4865-B9E8-3747197B54C2}" srcOrd="0" destOrd="0" presId="urn:microsoft.com/office/officeart/2008/layout/HorizontalMultiLevelHierarchy"/>
    <dgm:cxn modelId="{D6D088D5-A155-4715-BFEC-120C106832CD}" type="presOf" srcId="{3D7E1859-0836-4F73-9ED0-F98E44350B07}" destId="{F95969A6-023E-47D7-97BD-E1CAC9FDD3BC}" srcOrd="0" destOrd="0" presId="urn:microsoft.com/office/officeart/2008/layout/HorizontalMultiLevelHierarchy"/>
    <dgm:cxn modelId="{436865FF-90A2-4ADA-A438-3A70E425A13C}" srcId="{1024BDBA-960F-4016-AA35-5DDEDE3A48E4}" destId="{898DAB2B-372E-4E9F-834C-E744234C7243}" srcOrd="0" destOrd="0" parTransId="{8A4F9163-BF20-49D1-9C2E-EB568AA97408}" sibTransId="{E90FD286-9CD9-4F55-A63A-79778946FA29}"/>
    <dgm:cxn modelId="{86F96151-965C-46BC-9056-1E1A85D24AFC}" type="presParOf" srcId="{8BC76738-0140-4865-B9E8-3747197B54C2}" destId="{525849CF-5F24-4194-AE88-74D01C536F79}" srcOrd="0" destOrd="0" presId="urn:microsoft.com/office/officeart/2008/layout/HorizontalMultiLevelHierarchy"/>
    <dgm:cxn modelId="{C1027D3F-2E06-4AAA-AD6D-D21BE25CAEE1}" type="presParOf" srcId="{525849CF-5F24-4194-AE88-74D01C536F79}" destId="{D2D56790-2E48-4704-A675-01F43C4FCAAD}" srcOrd="0" destOrd="0" presId="urn:microsoft.com/office/officeart/2008/layout/HorizontalMultiLevelHierarchy"/>
    <dgm:cxn modelId="{529FBEC2-A212-4385-87C8-70A00C46820B}" type="presParOf" srcId="{525849CF-5F24-4194-AE88-74D01C536F79}" destId="{41126473-1C36-448D-A6CF-70BD186AD2DD}" srcOrd="1" destOrd="0" presId="urn:microsoft.com/office/officeart/2008/layout/HorizontalMultiLevelHierarchy"/>
    <dgm:cxn modelId="{D067289C-A61A-4017-AC79-F50A2F88ACFF}" type="presParOf" srcId="{41126473-1C36-448D-A6CF-70BD186AD2DD}" destId="{B565FDA4-52DE-4941-8F11-833CE8428B88}" srcOrd="0" destOrd="0" presId="urn:microsoft.com/office/officeart/2008/layout/HorizontalMultiLevelHierarchy"/>
    <dgm:cxn modelId="{D5EA8DED-9CFD-4A76-A34B-667B568E2FD7}" type="presParOf" srcId="{B565FDA4-52DE-4941-8F11-833CE8428B88}" destId="{E3F70D45-06BA-4A30-AC59-4FB12BF65F3A}" srcOrd="0" destOrd="0" presId="urn:microsoft.com/office/officeart/2008/layout/HorizontalMultiLevelHierarchy"/>
    <dgm:cxn modelId="{EF8A8FCD-83F6-456D-9D56-B01EA1A2051E}" type="presParOf" srcId="{41126473-1C36-448D-A6CF-70BD186AD2DD}" destId="{0FC824C3-429B-4DBC-8C66-A14932A74EEB}" srcOrd="1" destOrd="0" presId="urn:microsoft.com/office/officeart/2008/layout/HorizontalMultiLevelHierarchy"/>
    <dgm:cxn modelId="{85E69179-10AB-4076-83B6-D5280B48168F}" type="presParOf" srcId="{0FC824C3-429B-4DBC-8C66-A14932A74EEB}" destId="{63D5222F-4A99-4246-84E0-D168C8F6E5D1}" srcOrd="0" destOrd="0" presId="urn:microsoft.com/office/officeart/2008/layout/HorizontalMultiLevelHierarchy"/>
    <dgm:cxn modelId="{7FCBBB15-E90B-4E07-BC15-8362EC4443A2}" type="presParOf" srcId="{0FC824C3-429B-4DBC-8C66-A14932A74EEB}" destId="{2BA9E52C-239E-483B-BA0E-FE40420CD50D}" srcOrd="1" destOrd="0" presId="urn:microsoft.com/office/officeart/2008/layout/HorizontalMultiLevelHierarchy"/>
    <dgm:cxn modelId="{0F1529B5-345D-410F-8629-2F2EB00B8F9E}" type="presParOf" srcId="{41126473-1C36-448D-A6CF-70BD186AD2DD}" destId="{79EE7FC0-64A2-4729-A090-212846BBFAC9}" srcOrd="2" destOrd="0" presId="urn:microsoft.com/office/officeart/2008/layout/HorizontalMultiLevelHierarchy"/>
    <dgm:cxn modelId="{5F14DF39-A28B-4096-A1B5-B01CDA26B3C4}" type="presParOf" srcId="{79EE7FC0-64A2-4729-A090-212846BBFAC9}" destId="{4CE54896-2D86-4A9A-B5AE-244E2180ED34}" srcOrd="0" destOrd="0" presId="urn:microsoft.com/office/officeart/2008/layout/HorizontalMultiLevelHierarchy"/>
    <dgm:cxn modelId="{4AEE1EEA-DE64-4CB2-B027-969309423FD9}" type="presParOf" srcId="{41126473-1C36-448D-A6CF-70BD186AD2DD}" destId="{93A706D8-998B-459F-8B74-D64852615A92}" srcOrd="3" destOrd="0" presId="urn:microsoft.com/office/officeart/2008/layout/HorizontalMultiLevelHierarchy"/>
    <dgm:cxn modelId="{C2082977-9104-4C52-9125-BB83438C8C1D}" type="presParOf" srcId="{93A706D8-998B-459F-8B74-D64852615A92}" destId="{4A3036EE-EDBA-4CAF-9C97-802EAA8ECD52}" srcOrd="0" destOrd="0" presId="urn:microsoft.com/office/officeart/2008/layout/HorizontalMultiLevelHierarchy"/>
    <dgm:cxn modelId="{736D80E1-FDF3-4F21-A506-70DBDF5D2E3E}" type="presParOf" srcId="{93A706D8-998B-459F-8B74-D64852615A92}" destId="{732DB886-0D29-4190-8486-E0A3A7CE17B7}" srcOrd="1" destOrd="0" presId="urn:microsoft.com/office/officeart/2008/layout/HorizontalMultiLevelHierarchy"/>
    <dgm:cxn modelId="{8A24D440-C571-4769-BDB4-78C0F330B8B4}" type="presParOf" srcId="{41126473-1C36-448D-A6CF-70BD186AD2DD}" destId="{D2B660A3-FBA4-4237-AA8C-FBB98B6460A1}" srcOrd="4" destOrd="0" presId="urn:microsoft.com/office/officeart/2008/layout/HorizontalMultiLevelHierarchy"/>
    <dgm:cxn modelId="{B888B235-A2D5-4B35-939F-D676A45CF63D}" type="presParOf" srcId="{D2B660A3-FBA4-4237-AA8C-FBB98B6460A1}" destId="{20ADF6EE-7BE8-44CF-B7F0-43E38BA76547}" srcOrd="0" destOrd="0" presId="urn:microsoft.com/office/officeart/2008/layout/HorizontalMultiLevelHierarchy"/>
    <dgm:cxn modelId="{95BB2DF9-B6BF-4489-8EA1-930F95931BFE}" type="presParOf" srcId="{41126473-1C36-448D-A6CF-70BD186AD2DD}" destId="{379A9416-78AC-4C56-899F-74EF2CD0C7CE}" srcOrd="5" destOrd="0" presId="urn:microsoft.com/office/officeart/2008/layout/HorizontalMultiLevelHierarchy"/>
    <dgm:cxn modelId="{689AB2B6-5195-4BCD-8797-AF793BC01072}" type="presParOf" srcId="{379A9416-78AC-4C56-899F-74EF2CD0C7CE}" destId="{F95969A6-023E-47D7-97BD-E1CAC9FDD3BC}" srcOrd="0" destOrd="0" presId="urn:microsoft.com/office/officeart/2008/layout/HorizontalMultiLevelHierarchy"/>
    <dgm:cxn modelId="{F6383F5A-4C0F-42D4-9FF6-723A78CECE36}" type="presParOf" srcId="{379A9416-78AC-4C56-899F-74EF2CD0C7CE}" destId="{2A907E65-40C6-43CD-B9F6-E74F475C6AB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024BDBA-960F-4016-AA35-5DDEDE3A48E4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98DAB2B-372E-4E9F-834C-E744234C7243}">
      <dgm:prSet phldrT="[Text]"/>
      <dgm:spPr/>
      <dgm:t>
        <a:bodyPr/>
        <a:lstStyle/>
        <a:p>
          <a:r>
            <a:rPr lang="en-US" b="1" dirty="0"/>
            <a:t>ABSORPTION</a:t>
          </a:r>
        </a:p>
      </dgm:t>
    </dgm:pt>
    <dgm:pt modelId="{8A4F9163-BF20-49D1-9C2E-EB568AA97408}" type="parTrans" cxnId="{436865FF-90A2-4ADA-A438-3A70E425A13C}">
      <dgm:prSet/>
      <dgm:spPr/>
      <dgm:t>
        <a:bodyPr/>
        <a:lstStyle/>
        <a:p>
          <a:endParaRPr lang="en-US" b="1"/>
        </a:p>
      </dgm:t>
    </dgm:pt>
    <dgm:pt modelId="{E90FD286-9CD9-4F55-A63A-79778946FA29}" type="sibTrans" cxnId="{436865FF-90A2-4ADA-A438-3A70E425A13C}">
      <dgm:prSet/>
      <dgm:spPr/>
      <dgm:t>
        <a:bodyPr/>
        <a:lstStyle/>
        <a:p>
          <a:endParaRPr lang="en-US" b="1"/>
        </a:p>
      </dgm:t>
    </dgm:pt>
    <dgm:pt modelId="{7434072E-9D26-4C38-B66B-EF343EED74DD}">
      <dgm:prSet phldrT="[Text]" custT="1"/>
      <dgm:spPr/>
      <dgm:t>
        <a:bodyPr/>
        <a:lstStyle/>
        <a:p>
          <a:r>
            <a:rPr lang="en-US" sz="1200" b="1" dirty="0"/>
            <a:t>LIQUID ABSORPTION METHODS</a:t>
          </a:r>
        </a:p>
      </dgm:t>
    </dgm:pt>
    <dgm:pt modelId="{CAFB34BA-9F9D-4083-9EC1-C04FF8EB442C}" type="parTrans" cxnId="{A22904AD-C9E1-4435-BB1F-E0559AB949D6}">
      <dgm:prSet/>
      <dgm:spPr/>
      <dgm:t>
        <a:bodyPr/>
        <a:lstStyle/>
        <a:p>
          <a:endParaRPr lang="en-US" b="1"/>
        </a:p>
      </dgm:t>
    </dgm:pt>
    <dgm:pt modelId="{99C8795D-C207-4FEB-9699-3A4605E18292}" type="sibTrans" cxnId="{A22904AD-C9E1-4435-BB1F-E0559AB949D6}">
      <dgm:prSet/>
      <dgm:spPr/>
      <dgm:t>
        <a:bodyPr/>
        <a:lstStyle/>
        <a:p>
          <a:endParaRPr lang="en-US" b="1"/>
        </a:p>
      </dgm:t>
    </dgm:pt>
    <dgm:pt modelId="{8BC76738-0140-4865-B9E8-3747197B54C2}" type="pres">
      <dgm:prSet presAssocID="{1024BDBA-960F-4016-AA35-5DDEDE3A48E4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25849CF-5F24-4194-AE88-74D01C536F79}" type="pres">
      <dgm:prSet presAssocID="{898DAB2B-372E-4E9F-834C-E744234C7243}" presName="root1" presStyleCnt="0"/>
      <dgm:spPr/>
    </dgm:pt>
    <dgm:pt modelId="{D2D56790-2E48-4704-A675-01F43C4FCAAD}" type="pres">
      <dgm:prSet presAssocID="{898DAB2B-372E-4E9F-834C-E744234C7243}" presName="LevelOneTextNode" presStyleLbl="node0" presStyleIdx="0" presStyleCnt="1">
        <dgm:presLayoutVars>
          <dgm:chPref val="3"/>
        </dgm:presLayoutVars>
      </dgm:prSet>
      <dgm:spPr/>
    </dgm:pt>
    <dgm:pt modelId="{41126473-1C36-448D-A6CF-70BD186AD2DD}" type="pres">
      <dgm:prSet presAssocID="{898DAB2B-372E-4E9F-834C-E744234C7243}" presName="level2hierChild" presStyleCnt="0"/>
      <dgm:spPr/>
    </dgm:pt>
    <dgm:pt modelId="{79EE7FC0-64A2-4729-A090-212846BBFAC9}" type="pres">
      <dgm:prSet presAssocID="{CAFB34BA-9F9D-4083-9EC1-C04FF8EB442C}" presName="conn2-1" presStyleLbl="parChTrans1D2" presStyleIdx="0" presStyleCnt="1"/>
      <dgm:spPr/>
    </dgm:pt>
    <dgm:pt modelId="{4CE54896-2D86-4A9A-B5AE-244E2180ED34}" type="pres">
      <dgm:prSet presAssocID="{CAFB34BA-9F9D-4083-9EC1-C04FF8EB442C}" presName="connTx" presStyleLbl="parChTrans1D2" presStyleIdx="0" presStyleCnt="1"/>
      <dgm:spPr/>
    </dgm:pt>
    <dgm:pt modelId="{93A706D8-998B-459F-8B74-D64852615A92}" type="pres">
      <dgm:prSet presAssocID="{7434072E-9D26-4C38-B66B-EF343EED74DD}" presName="root2" presStyleCnt="0"/>
      <dgm:spPr/>
    </dgm:pt>
    <dgm:pt modelId="{4A3036EE-EDBA-4CAF-9C97-802EAA8ECD52}" type="pres">
      <dgm:prSet presAssocID="{7434072E-9D26-4C38-B66B-EF343EED74DD}" presName="LevelTwoTextNode" presStyleLbl="node2" presStyleIdx="0" presStyleCnt="1" custScaleX="213112">
        <dgm:presLayoutVars>
          <dgm:chPref val="3"/>
        </dgm:presLayoutVars>
      </dgm:prSet>
      <dgm:spPr/>
    </dgm:pt>
    <dgm:pt modelId="{732DB886-0D29-4190-8486-E0A3A7CE17B7}" type="pres">
      <dgm:prSet presAssocID="{7434072E-9D26-4C38-B66B-EF343EED74DD}" presName="level3hierChild" presStyleCnt="0"/>
      <dgm:spPr/>
    </dgm:pt>
  </dgm:ptLst>
  <dgm:cxnLst>
    <dgm:cxn modelId="{4110CB0A-815E-4813-933F-1764A08AB5B1}" type="presOf" srcId="{7434072E-9D26-4C38-B66B-EF343EED74DD}" destId="{4A3036EE-EDBA-4CAF-9C97-802EAA8ECD52}" srcOrd="0" destOrd="0" presId="urn:microsoft.com/office/officeart/2008/layout/HorizontalMultiLevelHierarchy"/>
    <dgm:cxn modelId="{44A96BA4-C006-4D23-9957-08C66777999C}" type="presOf" srcId="{CAFB34BA-9F9D-4083-9EC1-C04FF8EB442C}" destId="{79EE7FC0-64A2-4729-A090-212846BBFAC9}" srcOrd="0" destOrd="0" presId="urn:microsoft.com/office/officeart/2008/layout/HorizontalMultiLevelHierarchy"/>
    <dgm:cxn modelId="{EF092FA8-69D4-4BC3-86AD-0B96D613F3E3}" type="presOf" srcId="{898DAB2B-372E-4E9F-834C-E744234C7243}" destId="{D2D56790-2E48-4704-A675-01F43C4FCAAD}" srcOrd="0" destOrd="0" presId="urn:microsoft.com/office/officeart/2008/layout/HorizontalMultiLevelHierarchy"/>
    <dgm:cxn modelId="{A22904AD-C9E1-4435-BB1F-E0559AB949D6}" srcId="{898DAB2B-372E-4E9F-834C-E744234C7243}" destId="{7434072E-9D26-4C38-B66B-EF343EED74DD}" srcOrd="0" destOrd="0" parTransId="{CAFB34BA-9F9D-4083-9EC1-C04FF8EB442C}" sibTransId="{99C8795D-C207-4FEB-9699-3A4605E18292}"/>
    <dgm:cxn modelId="{C1D27BB5-60A1-42E2-A079-31D889EE7FC0}" type="presOf" srcId="{CAFB34BA-9F9D-4083-9EC1-C04FF8EB442C}" destId="{4CE54896-2D86-4A9A-B5AE-244E2180ED34}" srcOrd="1" destOrd="0" presId="urn:microsoft.com/office/officeart/2008/layout/HorizontalMultiLevelHierarchy"/>
    <dgm:cxn modelId="{BCD669CB-C12E-402C-AF3F-32D1B89200F1}" type="presOf" srcId="{1024BDBA-960F-4016-AA35-5DDEDE3A48E4}" destId="{8BC76738-0140-4865-B9E8-3747197B54C2}" srcOrd="0" destOrd="0" presId="urn:microsoft.com/office/officeart/2008/layout/HorizontalMultiLevelHierarchy"/>
    <dgm:cxn modelId="{436865FF-90A2-4ADA-A438-3A70E425A13C}" srcId="{1024BDBA-960F-4016-AA35-5DDEDE3A48E4}" destId="{898DAB2B-372E-4E9F-834C-E744234C7243}" srcOrd="0" destOrd="0" parTransId="{8A4F9163-BF20-49D1-9C2E-EB568AA97408}" sibTransId="{E90FD286-9CD9-4F55-A63A-79778946FA29}"/>
    <dgm:cxn modelId="{86F96151-965C-46BC-9056-1E1A85D24AFC}" type="presParOf" srcId="{8BC76738-0140-4865-B9E8-3747197B54C2}" destId="{525849CF-5F24-4194-AE88-74D01C536F79}" srcOrd="0" destOrd="0" presId="urn:microsoft.com/office/officeart/2008/layout/HorizontalMultiLevelHierarchy"/>
    <dgm:cxn modelId="{C1027D3F-2E06-4AAA-AD6D-D21BE25CAEE1}" type="presParOf" srcId="{525849CF-5F24-4194-AE88-74D01C536F79}" destId="{D2D56790-2E48-4704-A675-01F43C4FCAAD}" srcOrd="0" destOrd="0" presId="urn:microsoft.com/office/officeart/2008/layout/HorizontalMultiLevelHierarchy"/>
    <dgm:cxn modelId="{529FBEC2-A212-4385-87C8-70A00C46820B}" type="presParOf" srcId="{525849CF-5F24-4194-AE88-74D01C536F79}" destId="{41126473-1C36-448D-A6CF-70BD186AD2DD}" srcOrd="1" destOrd="0" presId="urn:microsoft.com/office/officeart/2008/layout/HorizontalMultiLevelHierarchy"/>
    <dgm:cxn modelId="{0F1529B5-345D-410F-8629-2F2EB00B8F9E}" type="presParOf" srcId="{41126473-1C36-448D-A6CF-70BD186AD2DD}" destId="{79EE7FC0-64A2-4729-A090-212846BBFAC9}" srcOrd="0" destOrd="0" presId="urn:microsoft.com/office/officeart/2008/layout/HorizontalMultiLevelHierarchy"/>
    <dgm:cxn modelId="{5F14DF39-A28B-4096-A1B5-B01CDA26B3C4}" type="presParOf" srcId="{79EE7FC0-64A2-4729-A090-212846BBFAC9}" destId="{4CE54896-2D86-4A9A-B5AE-244E2180ED34}" srcOrd="0" destOrd="0" presId="urn:microsoft.com/office/officeart/2008/layout/HorizontalMultiLevelHierarchy"/>
    <dgm:cxn modelId="{4AEE1EEA-DE64-4CB2-B027-969309423FD9}" type="presParOf" srcId="{41126473-1C36-448D-A6CF-70BD186AD2DD}" destId="{93A706D8-998B-459F-8B74-D64852615A92}" srcOrd="1" destOrd="0" presId="urn:microsoft.com/office/officeart/2008/layout/HorizontalMultiLevelHierarchy"/>
    <dgm:cxn modelId="{C2082977-9104-4C52-9125-BB83438C8C1D}" type="presParOf" srcId="{93A706D8-998B-459F-8B74-D64852615A92}" destId="{4A3036EE-EDBA-4CAF-9C97-802EAA8ECD52}" srcOrd="0" destOrd="0" presId="urn:microsoft.com/office/officeart/2008/layout/HorizontalMultiLevelHierarchy"/>
    <dgm:cxn modelId="{736D80E1-FDF3-4F21-A506-70DBDF5D2E3E}" type="presParOf" srcId="{93A706D8-998B-459F-8B74-D64852615A92}" destId="{732DB886-0D29-4190-8486-E0A3A7CE17B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7A8B0C-29BA-415B-B4E1-65F2BB739B2C}">
      <dsp:nvSpPr>
        <dsp:cNvPr id="0" name=""/>
        <dsp:cNvSpPr/>
      </dsp:nvSpPr>
      <dsp:spPr>
        <a:xfrm rot="5400000">
          <a:off x="3085239" y="131965"/>
          <a:ext cx="2007608" cy="1746619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latin typeface="Open Sans"/>
              <a:ea typeface="Open Sans"/>
              <a:cs typeface="Open Sans"/>
              <a:sym typeface="Open Sans"/>
            </a:rPr>
            <a:t>Soda Lime (</a:t>
          </a:r>
          <a:r>
            <a:rPr lang="en-US" sz="1700" b="1" kern="1200">
              <a:latin typeface="Open Sans"/>
              <a:ea typeface="Open Sans"/>
              <a:cs typeface="Open Sans"/>
              <a:sym typeface="Open Sans"/>
            </a:rPr>
            <a:t>CaO)</a:t>
          </a:r>
          <a:endParaRPr lang="en-US" sz="1700" kern="1200" dirty="0"/>
        </a:p>
      </dsp:txBody>
      <dsp:txXfrm rot="-5400000">
        <a:off x="3487914" y="314323"/>
        <a:ext cx="1202257" cy="1381904"/>
      </dsp:txXfrm>
    </dsp:sp>
    <dsp:sp modelId="{F8BD4750-1931-4900-913A-850DE3AFE452}">
      <dsp:nvSpPr>
        <dsp:cNvPr id="0" name=""/>
        <dsp:cNvSpPr/>
      </dsp:nvSpPr>
      <dsp:spPr>
        <a:xfrm>
          <a:off x="0" y="1116950"/>
          <a:ext cx="2240491" cy="120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576C42-3E91-42B9-B145-9972DD02CDA7}">
      <dsp:nvSpPr>
        <dsp:cNvPr id="0" name=""/>
        <dsp:cNvSpPr/>
      </dsp:nvSpPr>
      <dsp:spPr>
        <a:xfrm rot="5400000">
          <a:off x="1198890" y="131965"/>
          <a:ext cx="2007608" cy="1746619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 rot="-5400000">
        <a:off x="1601565" y="314323"/>
        <a:ext cx="1202257" cy="1381904"/>
      </dsp:txXfrm>
    </dsp:sp>
    <dsp:sp modelId="{9C0B3525-53C8-4991-A024-E794EF383344}">
      <dsp:nvSpPr>
        <dsp:cNvPr id="0" name=""/>
        <dsp:cNvSpPr/>
      </dsp:nvSpPr>
      <dsp:spPr>
        <a:xfrm rot="5400000">
          <a:off x="2138451" y="1836023"/>
          <a:ext cx="2007608" cy="1746619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latin typeface="Open Sans"/>
              <a:ea typeface="Open Sans"/>
              <a:cs typeface="Open Sans"/>
              <a:sym typeface="Open Sans"/>
            </a:rPr>
            <a:t>Lithium Hydroxide (LIOH) </a:t>
          </a:r>
          <a:endParaRPr lang="en-US" sz="1700" kern="1200" dirty="0"/>
        </a:p>
      </dsp:txBody>
      <dsp:txXfrm rot="-5400000">
        <a:off x="2541126" y="2018381"/>
        <a:ext cx="1202257" cy="1381904"/>
      </dsp:txXfrm>
    </dsp:sp>
    <dsp:sp modelId="{E1713827-218E-4309-BE41-0564575771D5}">
      <dsp:nvSpPr>
        <dsp:cNvPr id="0" name=""/>
        <dsp:cNvSpPr/>
      </dsp:nvSpPr>
      <dsp:spPr>
        <a:xfrm>
          <a:off x="1119327" y="411022"/>
          <a:ext cx="2168217" cy="120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latin typeface="Open Sans"/>
              <a:ea typeface="Open Sans"/>
              <a:cs typeface="Open Sans"/>
              <a:sym typeface="Open Sans"/>
            </a:rPr>
            <a:t>Mono-ethanol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latin typeface="Open Sans"/>
              <a:ea typeface="Open Sans"/>
              <a:cs typeface="Open Sans"/>
              <a:sym typeface="Open Sans"/>
            </a:rPr>
            <a:t>-amine (MEA)</a:t>
          </a:r>
          <a:endParaRPr lang="en-US" sz="1700" kern="1200" dirty="0"/>
        </a:p>
      </dsp:txBody>
      <dsp:txXfrm>
        <a:off x="1119327" y="411022"/>
        <a:ext cx="2168217" cy="1204565"/>
      </dsp:txXfrm>
    </dsp:sp>
    <dsp:sp modelId="{A81607DD-0B69-4DC1-9119-7849801ED4D4}">
      <dsp:nvSpPr>
        <dsp:cNvPr id="0" name=""/>
        <dsp:cNvSpPr/>
      </dsp:nvSpPr>
      <dsp:spPr>
        <a:xfrm rot="5400000">
          <a:off x="4035140" y="1836023"/>
          <a:ext cx="2007608" cy="1746619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 rot="-5400000">
        <a:off x="4437815" y="2018381"/>
        <a:ext cx="1202257" cy="1381904"/>
      </dsp:txXfrm>
    </dsp:sp>
    <dsp:sp modelId="{DB456B3B-916B-40B0-B2EE-5961EDEB3E4D}">
      <dsp:nvSpPr>
        <dsp:cNvPr id="0" name=""/>
        <dsp:cNvSpPr/>
      </dsp:nvSpPr>
      <dsp:spPr>
        <a:xfrm rot="5400000">
          <a:off x="3085239" y="3540082"/>
          <a:ext cx="2007608" cy="1746619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latin typeface="Open Sans"/>
              <a:ea typeface="Open Sans"/>
              <a:cs typeface="Open Sans"/>
              <a:sym typeface="Open Sans"/>
            </a:rPr>
            <a:t>Calcium Hydroxide (CAOH) </a:t>
          </a:r>
          <a:endParaRPr lang="en-US" sz="1700" kern="1200" dirty="0"/>
        </a:p>
      </dsp:txBody>
      <dsp:txXfrm rot="-5400000">
        <a:off x="3487914" y="3722440"/>
        <a:ext cx="1202257" cy="1381904"/>
      </dsp:txXfrm>
    </dsp:sp>
    <dsp:sp modelId="{D29BB812-3030-45E8-8434-667FEBFA8AA7}">
      <dsp:nvSpPr>
        <dsp:cNvPr id="0" name=""/>
        <dsp:cNvSpPr/>
      </dsp:nvSpPr>
      <dsp:spPr>
        <a:xfrm>
          <a:off x="4227116" y="2107046"/>
          <a:ext cx="1482914" cy="120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latin typeface="Open Sans"/>
              <a:ea typeface="Open Sans"/>
              <a:cs typeface="Open Sans"/>
              <a:sym typeface="Open Sans"/>
            </a:rPr>
            <a:t>Magnesium Hydroxide (MGOH)</a:t>
          </a:r>
          <a:endParaRPr lang="en-US" sz="1700" kern="1200" dirty="0"/>
        </a:p>
      </dsp:txBody>
      <dsp:txXfrm>
        <a:off x="4227116" y="2107046"/>
        <a:ext cx="1482914" cy="1204565"/>
      </dsp:txXfrm>
    </dsp:sp>
    <dsp:sp modelId="{0F7F5F9E-2BC6-402B-BB8D-EA670518C7FA}">
      <dsp:nvSpPr>
        <dsp:cNvPr id="0" name=""/>
        <dsp:cNvSpPr/>
      </dsp:nvSpPr>
      <dsp:spPr>
        <a:xfrm rot="5400000">
          <a:off x="1198890" y="3540082"/>
          <a:ext cx="2007608" cy="1746619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 rot="-5400000">
        <a:off x="1601565" y="3722440"/>
        <a:ext cx="1202257" cy="13819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B660A3-FBA4-4237-AA8C-FBB98B6460A1}">
      <dsp:nvSpPr>
        <dsp:cNvPr id="0" name=""/>
        <dsp:cNvSpPr/>
      </dsp:nvSpPr>
      <dsp:spPr>
        <a:xfrm>
          <a:off x="1211694" y="1157116"/>
          <a:ext cx="288446" cy="549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4223" y="0"/>
              </a:lnTo>
              <a:lnTo>
                <a:pt x="144223" y="549630"/>
              </a:lnTo>
              <a:lnTo>
                <a:pt x="288446" y="54963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/>
        </a:p>
      </dsp:txBody>
      <dsp:txXfrm>
        <a:off x="1340399" y="1416413"/>
        <a:ext cx="31036" cy="31036"/>
      </dsp:txXfrm>
    </dsp:sp>
    <dsp:sp modelId="{79EE7FC0-64A2-4729-A090-212846BBFAC9}">
      <dsp:nvSpPr>
        <dsp:cNvPr id="0" name=""/>
        <dsp:cNvSpPr/>
      </dsp:nvSpPr>
      <dsp:spPr>
        <a:xfrm>
          <a:off x="1211694" y="1111396"/>
          <a:ext cx="28844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88446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/>
        </a:p>
      </dsp:txBody>
      <dsp:txXfrm>
        <a:off x="1348706" y="1149905"/>
        <a:ext cx="14422" cy="14422"/>
      </dsp:txXfrm>
    </dsp:sp>
    <dsp:sp modelId="{B565FDA4-52DE-4941-8F11-833CE8428B88}">
      <dsp:nvSpPr>
        <dsp:cNvPr id="0" name=""/>
        <dsp:cNvSpPr/>
      </dsp:nvSpPr>
      <dsp:spPr>
        <a:xfrm>
          <a:off x="1211694" y="607486"/>
          <a:ext cx="288446" cy="549630"/>
        </a:xfrm>
        <a:custGeom>
          <a:avLst/>
          <a:gdLst/>
          <a:ahLst/>
          <a:cxnLst/>
          <a:rect l="0" t="0" r="0" b="0"/>
          <a:pathLst>
            <a:path>
              <a:moveTo>
                <a:pt x="0" y="549630"/>
              </a:moveTo>
              <a:lnTo>
                <a:pt x="144223" y="549630"/>
              </a:lnTo>
              <a:lnTo>
                <a:pt x="144223" y="0"/>
              </a:lnTo>
              <a:lnTo>
                <a:pt x="288446" y="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/>
        </a:p>
      </dsp:txBody>
      <dsp:txXfrm>
        <a:off x="1340399" y="866783"/>
        <a:ext cx="31036" cy="31036"/>
      </dsp:txXfrm>
    </dsp:sp>
    <dsp:sp modelId="{D2D56790-2E48-4704-A675-01F43C4FCAAD}">
      <dsp:nvSpPr>
        <dsp:cNvPr id="0" name=""/>
        <dsp:cNvSpPr/>
      </dsp:nvSpPr>
      <dsp:spPr>
        <a:xfrm rot="16200000">
          <a:off x="-165273" y="937264"/>
          <a:ext cx="2314233" cy="4397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ADSORPTION</a:t>
          </a:r>
        </a:p>
      </dsp:txBody>
      <dsp:txXfrm>
        <a:off x="-165273" y="937264"/>
        <a:ext cx="2314233" cy="439704"/>
      </dsp:txXfrm>
    </dsp:sp>
    <dsp:sp modelId="{63D5222F-4A99-4246-84E0-D168C8F6E5D1}">
      <dsp:nvSpPr>
        <dsp:cNvPr id="0" name=""/>
        <dsp:cNvSpPr/>
      </dsp:nvSpPr>
      <dsp:spPr>
        <a:xfrm>
          <a:off x="1500140" y="387634"/>
          <a:ext cx="2936178" cy="4397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SOLID ADSORPTION METHODS</a:t>
          </a:r>
        </a:p>
      </dsp:txBody>
      <dsp:txXfrm>
        <a:off x="1500140" y="387634"/>
        <a:ext cx="2936178" cy="439704"/>
      </dsp:txXfrm>
    </dsp:sp>
    <dsp:sp modelId="{4A3036EE-EDBA-4CAF-9C97-802EAA8ECD52}">
      <dsp:nvSpPr>
        <dsp:cNvPr id="0" name=""/>
        <dsp:cNvSpPr/>
      </dsp:nvSpPr>
      <dsp:spPr>
        <a:xfrm>
          <a:off x="1500140" y="937264"/>
          <a:ext cx="2936178" cy="4397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LIQUID ADSORPTION METHODS</a:t>
          </a:r>
        </a:p>
      </dsp:txBody>
      <dsp:txXfrm>
        <a:off x="1500140" y="937264"/>
        <a:ext cx="2936178" cy="439704"/>
      </dsp:txXfrm>
    </dsp:sp>
    <dsp:sp modelId="{F95969A6-023E-47D7-97BD-E1CAC9FDD3BC}">
      <dsp:nvSpPr>
        <dsp:cNvPr id="0" name=""/>
        <dsp:cNvSpPr/>
      </dsp:nvSpPr>
      <dsp:spPr>
        <a:xfrm>
          <a:off x="1500140" y="1486894"/>
          <a:ext cx="2930885" cy="4397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PRESSURE SWING ADSORPTION</a:t>
          </a:r>
        </a:p>
      </dsp:txBody>
      <dsp:txXfrm>
        <a:off x="1500140" y="1486894"/>
        <a:ext cx="2930885" cy="4397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E7FC0-64A2-4729-A090-212846BBFAC9}">
      <dsp:nvSpPr>
        <dsp:cNvPr id="0" name=""/>
        <dsp:cNvSpPr/>
      </dsp:nvSpPr>
      <dsp:spPr>
        <a:xfrm>
          <a:off x="1145853" y="1111396"/>
          <a:ext cx="2878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87882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/>
        </a:p>
      </dsp:txBody>
      <dsp:txXfrm>
        <a:off x="1282598" y="1149919"/>
        <a:ext cx="14394" cy="14394"/>
      </dsp:txXfrm>
    </dsp:sp>
    <dsp:sp modelId="{D2D56790-2E48-4704-A675-01F43C4FCAAD}">
      <dsp:nvSpPr>
        <dsp:cNvPr id="0" name=""/>
        <dsp:cNvSpPr/>
      </dsp:nvSpPr>
      <dsp:spPr>
        <a:xfrm rot="16200000">
          <a:off x="-228426" y="937693"/>
          <a:ext cx="2309715" cy="438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ABSORPTION</a:t>
          </a:r>
        </a:p>
      </dsp:txBody>
      <dsp:txXfrm>
        <a:off x="-228426" y="937693"/>
        <a:ext cx="2309715" cy="438845"/>
      </dsp:txXfrm>
    </dsp:sp>
    <dsp:sp modelId="{4A3036EE-EDBA-4CAF-9C97-802EAA8ECD52}">
      <dsp:nvSpPr>
        <dsp:cNvPr id="0" name=""/>
        <dsp:cNvSpPr/>
      </dsp:nvSpPr>
      <dsp:spPr>
        <a:xfrm>
          <a:off x="1433736" y="937693"/>
          <a:ext cx="3067565" cy="43884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LIQUID ABSORPTION METHODS</a:t>
          </a:r>
        </a:p>
      </dsp:txBody>
      <dsp:txXfrm>
        <a:off x="1433736" y="937693"/>
        <a:ext cx="3067565" cy="4388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EA558-2FC3-4BE3-A8D6-6676E0E46F1B}" type="datetimeFigureOut">
              <a:rPr lang="en-IN" smtClean="0"/>
              <a:t>28-12-2024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0C52A5-7E9B-4064-BD07-FF0514C7EB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1143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C52A5-7E9B-4064-BD07-FF0514C7EBB2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218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1C745E-9B5A-59BF-BF50-4F251E39D58D}"/>
              </a:ext>
            </a:extLst>
          </p:cNvPr>
          <p:cNvSpPr/>
          <p:nvPr/>
        </p:nvSpPr>
        <p:spPr>
          <a:xfrm>
            <a:off x="304800" y="266701"/>
            <a:ext cx="11582400" cy="63245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044184"/>
            <a:ext cx="9144000" cy="356616"/>
          </a:xfrm>
        </p:spPr>
        <p:txBody>
          <a:bodyPr/>
          <a:lstStyle>
            <a:lvl1pPr marL="0" indent="0" algn="ct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2B4A7EA-9E3F-9CE1-56B5-92F4FDDA69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24100" y="758952"/>
            <a:ext cx="7543800" cy="5029200"/>
          </a:xfrm>
          <a:custGeom>
            <a:avLst/>
            <a:gdLst>
              <a:gd name="connsiteX0" fmla="*/ 3567113 w 7543800"/>
              <a:gd name="connsiteY0" fmla="*/ 4869270 h 5029200"/>
              <a:gd name="connsiteX1" fmla="*/ 3567113 w 7543800"/>
              <a:gd name="connsiteY1" fmla="*/ 4957572 h 5029200"/>
              <a:gd name="connsiteX2" fmla="*/ 3976688 w 7543800"/>
              <a:gd name="connsiteY2" fmla="*/ 4957572 h 5029200"/>
              <a:gd name="connsiteX3" fmla="*/ 3976688 w 7543800"/>
              <a:gd name="connsiteY3" fmla="*/ 4869270 h 5029200"/>
              <a:gd name="connsiteX4" fmla="*/ 0 w 7543800"/>
              <a:gd name="connsiteY4" fmla="*/ 0 h 5029200"/>
              <a:gd name="connsiteX5" fmla="*/ 7543800 w 7543800"/>
              <a:gd name="connsiteY5" fmla="*/ 0 h 5029200"/>
              <a:gd name="connsiteX6" fmla="*/ 7543800 w 7543800"/>
              <a:gd name="connsiteY6" fmla="*/ 5029200 h 5029200"/>
              <a:gd name="connsiteX7" fmla="*/ 0 w 7543800"/>
              <a:gd name="connsiteY7" fmla="*/ 502920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43800" h="5029200">
                <a:moveTo>
                  <a:pt x="3567113" y="4869270"/>
                </a:moveTo>
                <a:lnTo>
                  <a:pt x="3567113" y="4957572"/>
                </a:lnTo>
                <a:lnTo>
                  <a:pt x="3976688" y="4957572"/>
                </a:lnTo>
                <a:lnTo>
                  <a:pt x="3976688" y="4869270"/>
                </a:lnTo>
                <a:close/>
                <a:moveTo>
                  <a:pt x="0" y="0"/>
                </a:moveTo>
                <a:lnTo>
                  <a:pt x="7543800" y="0"/>
                </a:lnTo>
                <a:lnTo>
                  <a:pt x="7543800" y="5029200"/>
                </a:lnTo>
                <a:lnTo>
                  <a:pt x="0" y="50292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42398E06-9E0E-BC81-DEB5-1DB2F8635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08960"/>
            <a:ext cx="10515600" cy="640080"/>
          </a:xfrm>
        </p:spPr>
        <p:txBody>
          <a:bodyPr anchor="ctr"/>
          <a:lstStyle>
            <a:lvl1pPr algn="ctr">
              <a:defRPr sz="6000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F70834-CB8D-A95B-D859-6E5B4C6B4F78}"/>
              </a:ext>
            </a:extLst>
          </p:cNvPr>
          <p:cNvSpPr/>
          <p:nvPr/>
        </p:nvSpPr>
        <p:spPr>
          <a:xfrm>
            <a:off x="5891213" y="5628222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546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7068A9B7-F56A-44B7-D61E-66289C79F1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0" y="5175504"/>
            <a:ext cx="12188952" cy="168249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83ED19-9B5E-8852-24D6-62401816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088" y="609600"/>
            <a:ext cx="10021824" cy="1252728"/>
          </a:xfrm>
        </p:spPr>
        <p:txBody>
          <a:bodyPr/>
          <a:lstStyle>
            <a:lvl1pPr algn="ctr">
              <a:lnSpc>
                <a:spcPts val="576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07A8A0-5009-A086-A6AE-542CA4684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746F73-AB2D-A55B-67FD-85A2F20D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Presentation Title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A3DDCC3-9231-434E-A1D1-8A078DE7BF1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8448" y="2441448"/>
            <a:ext cx="1280160" cy="758952"/>
          </a:xfrm>
        </p:spPr>
        <p:txBody>
          <a:bodyPr lIns="0" tIns="0" rIns="0" bIns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970A1046-F88C-E11E-0E2E-A7F3AEDB3A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98448" y="3730752"/>
            <a:ext cx="128016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BF27FC0A-1C34-6BFF-806A-6911C16F218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83280" y="2441448"/>
            <a:ext cx="1280160" cy="758952"/>
          </a:xfrm>
        </p:spPr>
        <p:txBody>
          <a:bodyPr lIns="0" tIns="0" rIns="0" bIns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EF94CC5A-0B90-D0D3-CF42-2A9B8633172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383280" y="3730752"/>
            <a:ext cx="128016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8E685B28-FC51-9FE8-2F7E-C8255BD7594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468112" y="2441448"/>
            <a:ext cx="1280160" cy="758952"/>
          </a:xfrm>
        </p:spPr>
        <p:txBody>
          <a:bodyPr lIns="0" tIns="0" rIns="0" bIns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472F1E6-DAE5-AE6D-F688-575FC243CD0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468112" y="3730752"/>
            <a:ext cx="128016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7138E486-F729-AEC8-0C2D-44FA21EDC6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552944" y="2441448"/>
            <a:ext cx="1280160" cy="758952"/>
          </a:xfrm>
        </p:spPr>
        <p:txBody>
          <a:bodyPr lIns="0" tIns="0" rIns="0" bIns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0F182FA8-4DA0-527F-89C3-96D9A996F2C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552944" y="3730752"/>
            <a:ext cx="128016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F42A71B-2F05-7F67-85C0-0C5AA947983D}"/>
              </a:ext>
            </a:extLst>
          </p:cNvPr>
          <p:cNvCxnSpPr>
            <a:cxnSpLocks/>
          </p:cNvCxnSpPr>
          <p:nvPr/>
        </p:nvCxnSpPr>
        <p:spPr>
          <a:xfrm>
            <a:off x="3383280" y="3438144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BC25395-CA95-6040-8ED6-C7D8A2E16C49}"/>
              </a:ext>
            </a:extLst>
          </p:cNvPr>
          <p:cNvCxnSpPr>
            <a:cxnSpLocks/>
          </p:cNvCxnSpPr>
          <p:nvPr/>
        </p:nvCxnSpPr>
        <p:spPr>
          <a:xfrm>
            <a:off x="9637776" y="3438144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E2F589B-649A-57C2-1D3E-79FDFF84BADB}"/>
              </a:ext>
            </a:extLst>
          </p:cNvPr>
          <p:cNvCxnSpPr>
            <a:cxnSpLocks/>
          </p:cNvCxnSpPr>
          <p:nvPr/>
        </p:nvCxnSpPr>
        <p:spPr>
          <a:xfrm>
            <a:off x="7552944" y="3438144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1F3728F-0FBF-5AD2-357E-FFCFFBF7687E}"/>
              </a:ext>
            </a:extLst>
          </p:cNvPr>
          <p:cNvCxnSpPr>
            <a:cxnSpLocks/>
          </p:cNvCxnSpPr>
          <p:nvPr/>
        </p:nvCxnSpPr>
        <p:spPr>
          <a:xfrm>
            <a:off x="5468112" y="3438144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13">
            <a:extLst>
              <a:ext uri="{FF2B5EF4-FFF2-40B4-BE49-F238E27FC236}">
                <a16:creationId xmlns:a16="http://schemas.microsoft.com/office/drawing/2014/main" id="{1025D334-8990-1960-8865-C877ECC47E6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637776" y="2441448"/>
            <a:ext cx="1280160" cy="758952"/>
          </a:xfrm>
        </p:spPr>
        <p:txBody>
          <a:bodyPr lIns="0" tIns="0" rIns="0" bIns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Text Placeholder 13">
            <a:extLst>
              <a:ext uri="{FF2B5EF4-FFF2-40B4-BE49-F238E27FC236}">
                <a16:creationId xmlns:a16="http://schemas.microsoft.com/office/drawing/2014/main" id="{7F491CA2-1A10-E7DB-4203-DC7E9E48CCF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637776" y="3730752"/>
            <a:ext cx="128016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A9AA302-5107-FDE7-557C-3305A9A7DEC2}"/>
              </a:ext>
            </a:extLst>
          </p:cNvPr>
          <p:cNvCxnSpPr>
            <a:cxnSpLocks/>
          </p:cNvCxnSpPr>
          <p:nvPr/>
        </p:nvCxnSpPr>
        <p:spPr>
          <a:xfrm>
            <a:off x="1298448" y="3438144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441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7068A9B7-F56A-44B7-D61E-66289C79F1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0" y="0"/>
            <a:ext cx="12188952" cy="168249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83ED19-9B5E-8852-24D6-62401816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5221224"/>
            <a:ext cx="3621024" cy="621792"/>
          </a:xfrm>
        </p:spPr>
        <p:txBody>
          <a:bodyPr/>
          <a:lstStyle>
            <a:lvl1pPr algn="l">
              <a:lnSpc>
                <a:spcPts val="576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07A8A0-5009-A086-A6AE-542CA4684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746F73-AB2D-A55B-67FD-85A2F20D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Presentation Title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A3DDCC3-9231-434E-A1D1-8A078DE7BF1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8448" y="3351784"/>
            <a:ext cx="1620520" cy="411476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BF27FC0A-1C34-6BFF-806A-6911C16F218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00984" y="3351784"/>
            <a:ext cx="1620520" cy="411476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8E685B28-FC51-9FE8-2F7E-C8255BD7594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312664" y="3351784"/>
            <a:ext cx="1620520" cy="411476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7138E486-F729-AEC8-0C2D-44FA21EDC6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315200" y="3351784"/>
            <a:ext cx="1620520" cy="411476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13">
            <a:extLst>
              <a:ext uri="{FF2B5EF4-FFF2-40B4-BE49-F238E27FC236}">
                <a16:creationId xmlns:a16="http://schemas.microsoft.com/office/drawing/2014/main" id="{1025D334-8990-1960-8865-C877ECC47E6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321800" y="3351784"/>
            <a:ext cx="1620520" cy="411476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3769F54-E10C-40C4-5EFF-E8A9CA520AEC}"/>
              </a:ext>
            </a:extLst>
          </p:cNvPr>
          <p:cNvCxnSpPr>
            <a:cxnSpLocks/>
          </p:cNvCxnSpPr>
          <p:nvPr/>
        </p:nvCxnSpPr>
        <p:spPr>
          <a:xfrm>
            <a:off x="1298448" y="6111876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6E7B1EF-9D07-1E66-7467-93C9AE48BD85}"/>
              </a:ext>
            </a:extLst>
          </p:cNvPr>
          <p:cNvCxnSpPr>
            <a:cxnSpLocks/>
          </p:cNvCxnSpPr>
          <p:nvPr/>
        </p:nvCxnSpPr>
        <p:spPr>
          <a:xfrm flipH="1">
            <a:off x="1219200" y="2871216"/>
            <a:ext cx="9595104" cy="0"/>
          </a:xfrm>
          <a:prstGeom prst="line">
            <a:avLst/>
          </a:prstGeom>
          <a:ln w="12700" cap="flat" cmpd="sng" algn="ctr">
            <a:solidFill>
              <a:schemeClr val="accent1"/>
            </a:solidFill>
            <a:prstDash val="solid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970A1046-F88C-E11E-0E2E-A7F3AEDB3A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98448" y="3803904"/>
            <a:ext cx="162052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EF94CC5A-0B90-D0D3-CF42-2A9B8633172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300984" y="3803904"/>
            <a:ext cx="162052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472F1E6-DAE5-AE6D-F688-575FC243CD0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312664" y="3803904"/>
            <a:ext cx="162052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0F182FA8-4DA0-527F-89C3-96D9A996F2C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315200" y="3803904"/>
            <a:ext cx="162052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Text Placeholder 13">
            <a:extLst>
              <a:ext uri="{FF2B5EF4-FFF2-40B4-BE49-F238E27FC236}">
                <a16:creationId xmlns:a16="http://schemas.microsoft.com/office/drawing/2014/main" id="{7F491CA2-1A10-E7DB-4203-DC7E9E48CCF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321800" y="3803904"/>
            <a:ext cx="1620520" cy="114300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ts val="158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5476138-49FF-70BE-6359-0A511EFB243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00984" y="2638738"/>
            <a:ext cx="91440" cy="411480"/>
          </a:xfr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46EFC43B-3F8D-6957-F343-F3D9C3E7A71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298448" y="2638738"/>
            <a:ext cx="91440" cy="411480"/>
          </a:xfr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D6007DD2-0F2E-6F92-8457-FC670750ED3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312664" y="2638738"/>
            <a:ext cx="91440" cy="411480"/>
          </a:xfr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06C5667F-C463-51B6-B8D6-F757BDB8AFC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315200" y="2638738"/>
            <a:ext cx="91440" cy="411480"/>
          </a:xfr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FF09CBB-BD48-E8E5-EECF-B6CBC36B236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321800" y="2638738"/>
            <a:ext cx="91440" cy="411480"/>
          </a:xfr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613853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1A881D2A-2C75-8B2A-DA41-F42ABBA59AA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656832" cy="6858000"/>
          </a:xfrm>
          <a:custGeom>
            <a:avLst/>
            <a:gdLst>
              <a:gd name="connsiteX0" fmla="*/ 1295400 w 6656832"/>
              <a:gd name="connsiteY0" fmla="*/ 1492377 h 6858000"/>
              <a:gd name="connsiteX1" fmla="*/ 1295400 w 6656832"/>
              <a:gd name="connsiteY1" fmla="*/ 1580679 h 6858000"/>
              <a:gd name="connsiteX2" fmla="*/ 1704975 w 6656832"/>
              <a:gd name="connsiteY2" fmla="*/ 1580679 h 6858000"/>
              <a:gd name="connsiteX3" fmla="*/ 1704975 w 6656832"/>
              <a:gd name="connsiteY3" fmla="*/ 1492377 h 6858000"/>
              <a:gd name="connsiteX4" fmla="*/ 0 w 6656832"/>
              <a:gd name="connsiteY4" fmla="*/ 0 h 6858000"/>
              <a:gd name="connsiteX5" fmla="*/ 6656832 w 6656832"/>
              <a:gd name="connsiteY5" fmla="*/ 0 h 6858000"/>
              <a:gd name="connsiteX6" fmla="*/ 6656832 w 6656832"/>
              <a:gd name="connsiteY6" fmla="*/ 6858000 h 6858000"/>
              <a:gd name="connsiteX7" fmla="*/ 0 w 665683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56832" h="6858000">
                <a:moveTo>
                  <a:pt x="1295400" y="1492377"/>
                </a:moveTo>
                <a:lnTo>
                  <a:pt x="1295400" y="1580679"/>
                </a:lnTo>
                <a:lnTo>
                  <a:pt x="1704975" y="1580679"/>
                </a:lnTo>
                <a:lnTo>
                  <a:pt x="1704975" y="1492377"/>
                </a:lnTo>
                <a:close/>
                <a:moveTo>
                  <a:pt x="0" y="0"/>
                </a:moveTo>
                <a:lnTo>
                  <a:pt x="6656832" y="0"/>
                </a:lnTo>
                <a:lnTo>
                  <a:pt x="6656832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0D1FF5-7EF8-4250-A259-43050ABB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609600"/>
            <a:ext cx="6656832" cy="530352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CA7A15A-B484-E46E-FF4D-179F31F17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8448" y="2209800"/>
            <a:ext cx="4495744" cy="4648200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310896" tIns="365760" rIns="274320" anchor="t">
            <a:noAutofit/>
          </a:bodyPr>
          <a:lstStyle>
            <a:lvl1pPr marL="0" indent="0">
              <a:lnSpc>
                <a:spcPts val="2400"/>
              </a:lnSpc>
              <a:buNone/>
              <a:defRPr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2CCA9-53A3-4DA5-AD45-C2A2C12A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18488" y="3630168"/>
            <a:ext cx="3886200" cy="2514600"/>
          </a:xfrm>
        </p:spPr>
        <p:txBody>
          <a:bodyPr/>
          <a:lstStyle>
            <a:lvl1pPr marL="0" indent="0">
              <a:buNone/>
              <a:defRPr sz="1400"/>
            </a:lvl1pPr>
            <a:lvl2pPr marL="228600">
              <a:defRPr sz="1400"/>
            </a:lvl2pPr>
            <a:lvl3pPr marL="457200">
              <a:defRPr sz="1400"/>
            </a:lvl3pPr>
            <a:lvl4pPr marL="685800">
              <a:defRPr sz="1400"/>
            </a:lvl4pPr>
            <a:lvl5pPr marL="1143000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123542D-139D-45CC-7853-FE3702B4BB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05600" y="2209800"/>
            <a:ext cx="4495744" cy="4648200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310896" tIns="365760" rIns="274320" anchor="t" anchorCtr="0">
            <a:noAutofit/>
          </a:bodyPr>
          <a:lstStyle>
            <a:lvl1pPr marL="0" indent="0">
              <a:lnSpc>
                <a:spcPts val="2400"/>
              </a:lnSpc>
              <a:buNone/>
              <a:defRPr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342EE-68BB-484D-98C3-48A784754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013448" y="3630168"/>
            <a:ext cx="3886200" cy="2514600"/>
          </a:xfrm>
        </p:spPr>
        <p:txBody>
          <a:bodyPr/>
          <a:lstStyle>
            <a:lvl1pPr marL="0" indent="0">
              <a:buNone/>
              <a:defRPr sz="1400"/>
            </a:lvl1pPr>
            <a:lvl2pPr marL="228600">
              <a:defRPr sz="1400"/>
            </a:lvl2pPr>
            <a:lvl3pPr marL="457200">
              <a:defRPr sz="1400"/>
            </a:lvl3pPr>
            <a:lvl4pPr marL="685800">
              <a:defRPr sz="1400"/>
            </a:lvl4pPr>
            <a:lvl5pPr marL="1143000"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59A9D2-C6ED-A99E-6041-56B5688418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71F094C-919A-3E78-DE58-27C2B997C94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/>
              <a:t>Presentation Title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5896335-CC4F-4D72-23F0-F7FBFA640021}"/>
              </a:ext>
            </a:extLst>
          </p:cNvPr>
          <p:cNvSpPr/>
          <p:nvPr/>
        </p:nvSpPr>
        <p:spPr>
          <a:xfrm>
            <a:off x="1295400" y="1492377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981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zon x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B9EF4E7-F4EF-FFCD-9B0C-961E519F6DDD}"/>
              </a:ext>
            </a:extLst>
          </p:cNvPr>
          <p:cNvSpPr/>
          <p:nvPr/>
        </p:nvSpPr>
        <p:spPr>
          <a:xfrm>
            <a:off x="5791200" y="0"/>
            <a:ext cx="64008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0D1FF5-7EF8-4250-A259-43050ABB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4014216"/>
            <a:ext cx="4160520" cy="1828800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CA7A15A-B484-E46E-FF4D-179F31F17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98080" y="621792"/>
            <a:ext cx="4114800" cy="347472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noFill/>
        </p:spPr>
        <p:txBody>
          <a:bodyPr wrap="square" lIns="0" tIns="0" rIns="0" anchor="b">
            <a:noAutofit/>
          </a:bodyPr>
          <a:lstStyle>
            <a:lvl1pPr marL="0" indent="0">
              <a:lnSpc>
                <a:spcPts val="1720"/>
              </a:lnSpc>
              <a:buNone/>
              <a:defRPr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2CCA9-53A3-4DA5-AD45-C2A2C12A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98080" y="1069848"/>
            <a:ext cx="3886200" cy="152704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400"/>
            </a:lvl1pPr>
            <a:lvl2pPr marL="228600">
              <a:lnSpc>
                <a:spcPct val="100000"/>
              </a:lnSpc>
              <a:defRPr sz="1400"/>
            </a:lvl2pPr>
            <a:lvl3pPr marL="457200">
              <a:lnSpc>
                <a:spcPct val="100000"/>
              </a:lnSpc>
              <a:defRPr sz="1400"/>
            </a:lvl3pPr>
            <a:lvl4pPr marL="685800">
              <a:lnSpc>
                <a:spcPct val="100000"/>
              </a:lnSpc>
              <a:defRPr sz="1400"/>
            </a:lvl4pPr>
            <a:lvl5pPr marL="1143000">
              <a:lnSpc>
                <a:spcPct val="100000"/>
              </a:lnSpc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123542D-139D-45CC-7853-FE3702B4BB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498080" y="3172968"/>
            <a:ext cx="4114800" cy="347472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noFill/>
        </p:spPr>
        <p:txBody>
          <a:bodyPr wrap="square" lIns="0" tIns="0" rIns="0" anchor="b" anchorCtr="0">
            <a:noAutofit/>
          </a:bodyPr>
          <a:lstStyle>
            <a:lvl1pPr marL="0" indent="0">
              <a:lnSpc>
                <a:spcPts val="1720"/>
              </a:lnSpc>
              <a:buNone/>
              <a:defRPr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342EE-68BB-484D-98C3-48A784754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98080" y="3621024"/>
            <a:ext cx="3886200" cy="1179576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400"/>
            </a:lvl1pPr>
            <a:lvl2pPr marL="228600">
              <a:lnSpc>
                <a:spcPct val="100000"/>
              </a:lnSpc>
              <a:defRPr sz="1400"/>
            </a:lvl2pPr>
            <a:lvl3pPr marL="457200">
              <a:lnSpc>
                <a:spcPct val="100000"/>
              </a:lnSpc>
              <a:defRPr sz="1400"/>
            </a:lvl3pPr>
            <a:lvl4pPr marL="685800">
              <a:lnSpc>
                <a:spcPct val="100000"/>
              </a:lnSpc>
              <a:defRPr sz="1400"/>
            </a:lvl4pPr>
            <a:lvl5pPr marL="1143000">
              <a:lnSpc>
                <a:spcPct val="100000"/>
              </a:lnSpc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59A9D2-C6ED-A99E-6041-56B5688418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71F094C-919A-3E78-DE58-27C2B997C94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/>
              <a:t>Presentation Title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AD6DBECB-0E53-C186-A485-96A8FC1252C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98448" y="612648"/>
            <a:ext cx="3200400" cy="3200400"/>
          </a:xfrm>
          <a:prstGeom prst="ellipse">
            <a:avLst/>
          </a:prstGeom>
          <a:noFill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20">
            <a:extLst>
              <a:ext uri="{FF2B5EF4-FFF2-40B4-BE49-F238E27FC236}">
                <a16:creationId xmlns:a16="http://schemas.microsoft.com/office/drawing/2014/main" id="{F0B28D44-29B3-3396-973D-82E36116125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98080" y="5129784"/>
            <a:ext cx="4114800" cy="347472"/>
          </a:xfrm>
          <a:custGeom>
            <a:avLst/>
            <a:gdLst>
              <a:gd name="connsiteX0" fmla="*/ 0 w 4495744"/>
              <a:gd name="connsiteY0" fmla="*/ 0 h 4648200"/>
              <a:gd name="connsiteX1" fmla="*/ 4495744 w 4495744"/>
              <a:gd name="connsiteY1" fmla="*/ 0 h 4648200"/>
              <a:gd name="connsiteX2" fmla="*/ 4495744 w 4495744"/>
              <a:gd name="connsiteY2" fmla="*/ 4648200 h 4648200"/>
              <a:gd name="connsiteX3" fmla="*/ 0 w 4495744"/>
              <a:gd name="connsiteY3" fmla="*/ 464820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744" h="4648200">
                <a:moveTo>
                  <a:pt x="0" y="0"/>
                </a:moveTo>
                <a:lnTo>
                  <a:pt x="4495744" y="0"/>
                </a:lnTo>
                <a:lnTo>
                  <a:pt x="4495744" y="4648200"/>
                </a:lnTo>
                <a:lnTo>
                  <a:pt x="0" y="4648200"/>
                </a:lnTo>
                <a:close/>
              </a:path>
            </a:pathLst>
          </a:custGeom>
          <a:noFill/>
        </p:spPr>
        <p:txBody>
          <a:bodyPr wrap="square" lIns="0" tIns="0" rIns="0" anchor="b" anchorCtr="0">
            <a:noAutofit/>
          </a:bodyPr>
          <a:lstStyle>
            <a:lvl1pPr marL="0" indent="0">
              <a:lnSpc>
                <a:spcPts val="1720"/>
              </a:lnSpc>
              <a:buNone/>
              <a:defRPr sz="2000" b="0" i="0" cap="all" spc="200" baseline="0">
                <a:latin typeface="+mj-lt"/>
                <a:cs typeface="Posterama" panose="020B0504020200020000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C06156AC-1153-3958-CFE6-6CDCC21C38A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7498080" y="5568696"/>
            <a:ext cx="3886200" cy="905256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400"/>
            </a:lvl1pPr>
            <a:lvl2pPr marL="228600">
              <a:lnSpc>
                <a:spcPct val="100000"/>
              </a:lnSpc>
              <a:defRPr sz="1400"/>
            </a:lvl2pPr>
            <a:lvl3pPr marL="457200">
              <a:lnSpc>
                <a:spcPct val="100000"/>
              </a:lnSpc>
              <a:defRPr sz="1400"/>
            </a:lvl3pPr>
            <a:lvl4pPr marL="685800">
              <a:lnSpc>
                <a:spcPct val="100000"/>
              </a:lnSpc>
              <a:defRPr sz="1400"/>
            </a:lvl4pPr>
            <a:lvl5pPr marL="1143000">
              <a:lnSpc>
                <a:spcPct val="100000"/>
              </a:lnSpc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4CE90CA-176B-1E45-FECF-0290B1DCF55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45352" y="704088"/>
            <a:ext cx="914400" cy="914400"/>
          </a:xfrm>
        </p:spPr>
        <p:txBody>
          <a:bodyPr anchor="ctr"/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365BC287-99EE-D6FA-48B9-1E6FFE9357E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245352" y="3273552"/>
            <a:ext cx="914400" cy="914400"/>
          </a:xfrm>
        </p:spPr>
        <p:txBody>
          <a:bodyPr anchor="ctr"/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10">
            <a:extLst>
              <a:ext uri="{FF2B5EF4-FFF2-40B4-BE49-F238E27FC236}">
                <a16:creationId xmlns:a16="http://schemas.microsoft.com/office/drawing/2014/main" id="{ECE7A377-A1E6-77DF-79F9-F251BD75774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245352" y="5166360"/>
            <a:ext cx="914400" cy="914400"/>
          </a:xfrm>
        </p:spPr>
        <p:txBody>
          <a:bodyPr anchor="ctr"/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2D976B1-BEF2-CB69-E97E-A6DAD1F04689}"/>
              </a:ext>
            </a:extLst>
          </p:cNvPr>
          <p:cNvCxnSpPr>
            <a:cxnSpLocks/>
          </p:cNvCxnSpPr>
          <p:nvPr/>
        </p:nvCxnSpPr>
        <p:spPr>
          <a:xfrm>
            <a:off x="1298448" y="6111876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5754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358819-7D9B-11CB-DBC5-CC8BC5C076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EB2EEB-FE70-98B2-9437-0E1E91F92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Presentation Title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FAA902D-BDC9-E5AF-D40D-7B8DE616EBE0}"/>
              </a:ext>
            </a:extLst>
          </p:cNvPr>
          <p:cNvCxnSpPr>
            <a:cxnSpLocks/>
          </p:cNvCxnSpPr>
          <p:nvPr/>
        </p:nvCxnSpPr>
        <p:spPr>
          <a:xfrm>
            <a:off x="5890260" y="1536192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2A4017E-4CAA-8499-38AE-3A3306A7EB2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834640" y="2057400"/>
            <a:ext cx="6519672" cy="2971800"/>
          </a:xfrm>
          <a:solidFill>
            <a:schemeClr val="accent4"/>
          </a:solidFill>
        </p:spPr>
        <p:txBody>
          <a:bodyPr lIns="576072" tIns="228600" rIns="576072" bIns="228600" anchor="ctr"/>
          <a:lstStyle>
            <a:lvl1pPr marL="0" indent="0" algn="ctr">
              <a:lnSpc>
                <a:spcPts val="2460"/>
              </a:lnSpc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9103CB5-F9EF-D6DA-A5D4-DCCAEBEBE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71216" y="5330952"/>
            <a:ext cx="6519672" cy="152704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17F00C-8F19-CB9F-D5BF-9A5F4C77E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6324" y="609600"/>
            <a:ext cx="3959352" cy="53035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71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8C402F40-958A-D2BF-629C-39B659EC95D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1999" cy="6858000"/>
          </a:xfrm>
          <a:custGeom>
            <a:avLst/>
            <a:gdLst>
              <a:gd name="connsiteX0" fmla="*/ 5890261 w 12191999"/>
              <a:gd name="connsiteY0" fmla="*/ 4496651 h 6858000"/>
              <a:gd name="connsiteX1" fmla="*/ 5890261 w 12191999"/>
              <a:gd name="connsiteY1" fmla="*/ 4584953 h 6858000"/>
              <a:gd name="connsiteX2" fmla="*/ 6299835 w 12191999"/>
              <a:gd name="connsiteY2" fmla="*/ 4584953 h 6858000"/>
              <a:gd name="connsiteX3" fmla="*/ 6299835 w 12191999"/>
              <a:gd name="connsiteY3" fmla="*/ 4496651 h 6858000"/>
              <a:gd name="connsiteX4" fmla="*/ 0 w 12191999"/>
              <a:gd name="connsiteY4" fmla="*/ 0 h 6858000"/>
              <a:gd name="connsiteX5" fmla="*/ 12191999 w 12191999"/>
              <a:gd name="connsiteY5" fmla="*/ 0 h 6858000"/>
              <a:gd name="connsiteX6" fmla="*/ 12191999 w 12191999"/>
              <a:gd name="connsiteY6" fmla="*/ 6858000 h 6858000"/>
              <a:gd name="connsiteX7" fmla="*/ 0 w 12191999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1999" h="6858000">
                <a:moveTo>
                  <a:pt x="5890261" y="4496651"/>
                </a:moveTo>
                <a:lnTo>
                  <a:pt x="5890261" y="4584953"/>
                </a:lnTo>
                <a:lnTo>
                  <a:pt x="6299835" y="4584953"/>
                </a:lnTo>
                <a:lnTo>
                  <a:pt x="6299835" y="4496651"/>
                </a:ln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ABAFD431-F46D-3701-6A51-738ADAF3A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715" y="1485302"/>
            <a:ext cx="9120570" cy="3887396"/>
          </a:xfrm>
          <a:custGeom>
            <a:avLst/>
            <a:gdLst>
              <a:gd name="connsiteX0" fmla="*/ 4354545 w 9120570"/>
              <a:gd name="connsiteY0" fmla="*/ 3011350 h 3887396"/>
              <a:gd name="connsiteX1" fmla="*/ 4354545 w 9120570"/>
              <a:gd name="connsiteY1" fmla="*/ 3099652 h 3887396"/>
              <a:gd name="connsiteX2" fmla="*/ 4764120 w 9120570"/>
              <a:gd name="connsiteY2" fmla="*/ 3099652 h 3887396"/>
              <a:gd name="connsiteX3" fmla="*/ 4764120 w 9120570"/>
              <a:gd name="connsiteY3" fmla="*/ 3011350 h 3887396"/>
              <a:gd name="connsiteX4" fmla="*/ 0 w 9120570"/>
              <a:gd name="connsiteY4" fmla="*/ 0 h 3887396"/>
              <a:gd name="connsiteX5" fmla="*/ 9120570 w 9120570"/>
              <a:gd name="connsiteY5" fmla="*/ 0 h 3887396"/>
              <a:gd name="connsiteX6" fmla="*/ 9120570 w 9120570"/>
              <a:gd name="connsiteY6" fmla="*/ 3887396 h 3887396"/>
              <a:gd name="connsiteX7" fmla="*/ 0 w 9120570"/>
              <a:gd name="connsiteY7" fmla="*/ 3887396 h 3887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20570" h="3887396">
                <a:moveTo>
                  <a:pt x="4354545" y="3011350"/>
                </a:moveTo>
                <a:lnTo>
                  <a:pt x="4354545" y="3099652"/>
                </a:lnTo>
                <a:lnTo>
                  <a:pt x="4764120" y="3099652"/>
                </a:lnTo>
                <a:lnTo>
                  <a:pt x="4764120" y="3011350"/>
                </a:lnTo>
                <a:close/>
                <a:moveTo>
                  <a:pt x="0" y="0"/>
                </a:moveTo>
                <a:lnTo>
                  <a:pt x="9120570" y="0"/>
                </a:lnTo>
                <a:lnTo>
                  <a:pt x="9120570" y="3887396"/>
                </a:lnTo>
                <a:lnTo>
                  <a:pt x="0" y="388739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bIns="1097280" anchor="b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AFD788D-D699-2BA7-3637-AA3B48C0908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53000" y="612648"/>
            <a:ext cx="2286000" cy="228600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0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808A0C0-A02B-D1C7-6DE5-CA25624AD0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72768" y="5751576"/>
            <a:ext cx="9116568" cy="722376"/>
          </a:xfrm>
        </p:spPr>
        <p:txBody>
          <a:bodyPr anchor="ctr"/>
          <a:lstStyle>
            <a:lvl1pPr marL="0" indent="0" algn="ctr">
              <a:buNone/>
              <a:defRPr sz="2000" cap="all" baseline="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69017C4-5BB0-DF6F-781B-FB81A3A5D977}"/>
              </a:ext>
            </a:extLst>
          </p:cNvPr>
          <p:cNvSpPr/>
          <p:nvPr/>
        </p:nvSpPr>
        <p:spPr>
          <a:xfrm>
            <a:off x="5890260" y="4496652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27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4BC7BE-FECC-8573-D4F0-FA004B4A04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DB0707-D3A6-4BF0-3225-EC3851AD738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7425959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AE946-135C-E4E8-BA60-64AB48B87F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FD67329-9F30-BEB7-31E2-FECA7FD59B0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544304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BD6A3-F987-4FCC-A6EF-2EF0D33C0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F06A0-63CE-4272-B90E-4F20296BF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0684" y="987425"/>
            <a:ext cx="61247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67220-06E3-427A-B4D3-9B0030E09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9844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183587-0236-046F-3B80-4D4EEA7A80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0C67779-9FAD-3FE4-5C67-7E5313C03B4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2926722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08F2A-1C19-4116-80DF-E24EDDF28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A489A7-7CA6-4CC9-B634-FCB2E102C6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30684" y="993775"/>
            <a:ext cx="61247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5F80D-1DB9-4E0A-8F68-924FC1C9C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9844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D70A4E-ED43-B5A1-F8FE-762E21A30A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4125545-56D8-5212-AA45-63F7C1DBF10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832510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ith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94B2501-78A9-E41B-7C2D-09F09ADDCB5E}"/>
              </a:ext>
            </a:extLst>
          </p:cNvPr>
          <p:cNvSpPr/>
          <p:nvPr/>
        </p:nvSpPr>
        <p:spPr>
          <a:xfrm>
            <a:off x="8610600" y="0"/>
            <a:ext cx="35814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A0478E-A529-CF4E-CE5C-583ACA20D66C}"/>
              </a:ext>
            </a:extLst>
          </p:cNvPr>
          <p:cNvSpPr/>
          <p:nvPr/>
        </p:nvSpPr>
        <p:spPr>
          <a:xfrm>
            <a:off x="4462849" y="685800"/>
            <a:ext cx="7119551" cy="54864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124712"/>
            <a:ext cx="3886200" cy="548640"/>
          </a:xfrm>
        </p:spPr>
        <p:txBody>
          <a:bodyPr/>
          <a:lstStyle>
            <a:lvl1pPr>
              <a:defRPr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816352"/>
            <a:ext cx="3602736" cy="336499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2000" cap="all" spc="0" baseline="0"/>
            </a:lvl1pPr>
            <a:lvl2pPr marL="228600">
              <a:defRPr spc="0" baseline="0"/>
            </a:lvl2pPr>
            <a:lvl3pPr marL="457200">
              <a:defRPr spc="0" baseline="0"/>
            </a:lvl3pPr>
            <a:lvl4pPr marL="685800">
              <a:defRPr spc="0" baseline="0"/>
            </a:lvl4pPr>
            <a:lvl5pPr marL="1143000">
              <a:defRPr spc="0" baseline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E607086-83FC-E680-56CD-FD986ACF5B7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/>
              <a:t>Presentation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0AD0F96-99DE-C9D9-569E-AE6FC6307E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46904" y="1188720"/>
            <a:ext cx="6638544" cy="4480560"/>
          </a:xfrm>
          <a:noFill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92E47F-4E2C-B4B2-51F0-43D9D15C5A60}"/>
              </a:ext>
            </a:extLst>
          </p:cNvPr>
          <p:cNvCxnSpPr>
            <a:cxnSpLocks/>
          </p:cNvCxnSpPr>
          <p:nvPr/>
        </p:nvCxnSpPr>
        <p:spPr>
          <a:xfrm>
            <a:off x="1295400" y="205740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9019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DE39F4-E652-D021-FAC3-9A057954548D}"/>
              </a:ext>
            </a:extLst>
          </p:cNvPr>
          <p:cNvSpPr/>
          <p:nvPr userDrawn="1"/>
        </p:nvSpPr>
        <p:spPr>
          <a:xfrm>
            <a:off x="0" y="0"/>
            <a:ext cx="453347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Title 21">
            <a:extLst>
              <a:ext uri="{FF2B5EF4-FFF2-40B4-BE49-F238E27FC236}">
                <a16:creationId xmlns:a16="http://schemas.microsoft.com/office/drawing/2014/main" id="{993F1580-C478-6F3E-90EC-651483EF7B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7384" y="884981"/>
            <a:ext cx="10506416" cy="1128519"/>
          </a:xfrm>
        </p:spPr>
        <p:txBody>
          <a:bodyPr lIns="0" tIns="0" rIns="0" bIns="0" anchor="t">
            <a:noAutofit/>
          </a:bodyPr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763DD79-6EE3-B8D8-0CBF-2151E351590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46438" y="2090460"/>
            <a:ext cx="4729163" cy="3271838"/>
          </a:xfrm>
          <a:custGeom>
            <a:avLst/>
            <a:gdLst>
              <a:gd name="connsiteX0" fmla="*/ 0 w 4729163"/>
              <a:gd name="connsiteY0" fmla="*/ 0 h 3271838"/>
              <a:gd name="connsiteX1" fmla="*/ 4729163 w 4729163"/>
              <a:gd name="connsiteY1" fmla="*/ 0 h 3271838"/>
              <a:gd name="connsiteX2" fmla="*/ 4729163 w 4729163"/>
              <a:gd name="connsiteY2" fmla="*/ 1519113 h 3271838"/>
              <a:gd name="connsiteX3" fmla="*/ 4674888 w 4729163"/>
              <a:gd name="connsiteY3" fmla="*/ 1524585 h 3271838"/>
              <a:gd name="connsiteX4" fmla="*/ 4145679 w 4729163"/>
              <a:gd name="connsiteY4" fmla="*/ 2173901 h 3271838"/>
              <a:gd name="connsiteX5" fmla="*/ 4674888 w 4729163"/>
              <a:gd name="connsiteY5" fmla="*/ 2823218 h 3271838"/>
              <a:gd name="connsiteX6" fmla="*/ 4729163 w 4729163"/>
              <a:gd name="connsiteY6" fmla="*/ 2828689 h 3271838"/>
              <a:gd name="connsiteX7" fmla="*/ 4729163 w 4729163"/>
              <a:gd name="connsiteY7" fmla="*/ 3271838 h 3271838"/>
              <a:gd name="connsiteX8" fmla="*/ 0 w 4729163"/>
              <a:gd name="connsiteY8" fmla="*/ 3271838 h 3271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29163" h="3271838">
                <a:moveTo>
                  <a:pt x="0" y="0"/>
                </a:moveTo>
                <a:lnTo>
                  <a:pt x="4729163" y="0"/>
                </a:lnTo>
                <a:lnTo>
                  <a:pt x="4729163" y="1519113"/>
                </a:lnTo>
                <a:lnTo>
                  <a:pt x="4674888" y="1524585"/>
                </a:lnTo>
                <a:cubicBezTo>
                  <a:pt x="4372869" y="1586387"/>
                  <a:pt x="4145679" y="1853613"/>
                  <a:pt x="4145679" y="2173901"/>
                </a:cubicBezTo>
                <a:cubicBezTo>
                  <a:pt x="4145679" y="2494190"/>
                  <a:pt x="4372869" y="2761416"/>
                  <a:pt x="4674888" y="2823218"/>
                </a:cubicBezTo>
                <a:lnTo>
                  <a:pt x="4729163" y="2828689"/>
                </a:lnTo>
                <a:lnTo>
                  <a:pt x="4729163" y="3271838"/>
                </a:lnTo>
                <a:lnTo>
                  <a:pt x="0" y="3271838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8650" y="2087562"/>
            <a:ext cx="4375150" cy="389106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E3A22C8-6F2C-1CDE-8309-91BEE025D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92117" y="3601579"/>
            <a:ext cx="1325563" cy="1325563"/>
          </a:xfrm>
          <a:prstGeom prst="ellipse">
            <a:avLst/>
          </a:prstGeom>
          <a:solidFill>
            <a:schemeClr val="accent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CD6503F-0A61-068C-55A7-DCFF406FB31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AB612C-940F-4C41-D28D-9328F152416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9A01C0A-2BB6-49E7-91A3-DCB9F9F5958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5002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1">
            <a:extLst>
              <a:ext uri="{FF2B5EF4-FFF2-40B4-BE49-F238E27FC236}">
                <a16:creationId xmlns:a16="http://schemas.microsoft.com/office/drawing/2014/main" id="{3995F526-330B-DAB7-25A1-EFA47C9C80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7384" y="884982"/>
            <a:ext cx="5744335" cy="979204"/>
          </a:xfrm>
        </p:spPr>
        <p:txBody>
          <a:bodyPr lIns="0" tIns="0" rIns="0" bIns="0" anchor="t">
            <a:noAutofit/>
          </a:bodyPr>
          <a:lstStyle>
            <a:lvl1pPr>
              <a:defRPr sz="3600" cap="all" baseline="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5" name="Text Placeholder 28">
            <a:extLst>
              <a:ext uri="{FF2B5EF4-FFF2-40B4-BE49-F238E27FC236}">
                <a16:creationId xmlns:a16="http://schemas.microsoft.com/office/drawing/2014/main" id="{93B8605C-A60E-DE47-5851-9BF04601C89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52790" y="1864186"/>
            <a:ext cx="5753520" cy="631867"/>
          </a:xfrm>
        </p:spPr>
        <p:txBody>
          <a:bodyPr lIns="0" tIns="0" rIns="0" bIns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b="1" i="0" kern="1200" cap="all" spc="300" baseline="0" dirty="0">
                <a:solidFill>
                  <a:schemeClr val="tx1"/>
                </a:solidFill>
                <a:latin typeface="+mj-lt"/>
                <a:ea typeface="+mn-ea"/>
                <a:cs typeface="Arial Black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0" name="Text Placeholder 28">
            <a:extLst>
              <a:ext uri="{FF2B5EF4-FFF2-40B4-BE49-F238E27FC236}">
                <a16:creationId xmlns:a16="http://schemas.microsoft.com/office/drawing/2014/main" id="{7B436DCE-21AD-38E2-5C66-1BA09385112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51805" y="2553205"/>
            <a:ext cx="5257800" cy="1311566"/>
          </a:xfrm>
        </p:spPr>
        <p:txBody>
          <a:bodyPr vert="horz" lIns="0" tIns="0" rIns="0" bIns="0" rtlCol="0">
            <a:noAutofit/>
          </a:bodyPr>
          <a:lstStyle>
            <a:lvl1pPr marL="0" indent="0">
              <a:buFont typeface="Arial" panose="020B0604020202020204" pitchFamily="34" charset="0"/>
              <a:buChar char="•"/>
              <a:defRPr lang="en-US" sz="1400" spc="0" baseline="0" dirty="0"/>
            </a:lvl1pPr>
          </a:lstStyle>
          <a:p>
            <a:pPr marL="285750" lvl="0" indent="-28575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Second level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20" name="Text Placeholder 28">
            <a:extLst>
              <a:ext uri="{FF2B5EF4-FFF2-40B4-BE49-F238E27FC236}">
                <a16:creationId xmlns:a16="http://schemas.microsoft.com/office/drawing/2014/main" id="{3A8FAFF0-E023-1B32-CC58-E8ABA8632D2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52790" y="4057317"/>
            <a:ext cx="5753520" cy="631867"/>
          </a:xfrm>
        </p:spPr>
        <p:txBody>
          <a:bodyPr lIns="0" tIns="0" rIns="0" bIns="0"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b="1" i="0" kern="1200" cap="all" spc="300" baseline="0" dirty="0">
                <a:solidFill>
                  <a:schemeClr val="tx1"/>
                </a:solidFill>
                <a:latin typeface="+mj-lt"/>
                <a:ea typeface="+mn-ea"/>
                <a:cs typeface="Arial Black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9" name="Text Placeholder 28">
            <a:extLst>
              <a:ext uri="{FF2B5EF4-FFF2-40B4-BE49-F238E27FC236}">
                <a16:creationId xmlns:a16="http://schemas.microsoft.com/office/drawing/2014/main" id="{B73215FA-B8EB-7DD7-837F-F76B74F8372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51805" y="4746336"/>
            <a:ext cx="5257800" cy="1311566"/>
          </a:xfrm>
        </p:spPr>
        <p:txBody>
          <a:bodyPr vert="horz" lIns="0" tIns="0" rIns="0" bIns="0" rtlCol="0">
            <a:noAutofit/>
          </a:bodyPr>
          <a:lstStyle>
            <a:lvl1pPr marL="0" indent="0">
              <a:buFont typeface="Arial" panose="020B0604020202020204" pitchFamily="34" charset="0"/>
              <a:buChar char="•"/>
              <a:defRPr lang="en-US" sz="1400" spc="0" baseline="0" dirty="0"/>
            </a:lvl1pPr>
          </a:lstStyle>
          <a:p>
            <a:pPr marL="285750" lvl="0" indent="-28575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Second level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AED9AA9-2FB1-B400-47C0-803090B07B01}"/>
              </a:ext>
            </a:extLst>
          </p:cNvPr>
          <p:cNvSpPr/>
          <p:nvPr userDrawn="1"/>
        </p:nvSpPr>
        <p:spPr>
          <a:xfrm>
            <a:off x="7793831" y="810843"/>
            <a:ext cx="3091172" cy="5597912"/>
          </a:xfrm>
          <a:prstGeom prst="rect">
            <a:avLst/>
          </a:prstGeom>
          <a:solidFill>
            <a:schemeClr val="accent1">
              <a:alpha val="9323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C39E8D03-897F-C49F-D816-03B8BD63013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14510" y="1066373"/>
            <a:ext cx="2243137" cy="4929188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22" name="Picture Placeholder 17">
            <a:extLst>
              <a:ext uri="{FF2B5EF4-FFF2-40B4-BE49-F238E27FC236}">
                <a16:creationId xmlns:a16="http://schemas.microsoft.com/office/drawing/2014/main" id="{DE571619-8CCB-E378-472D-84C8ED7F8A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91099" y="1066373"/>
            <a:ext cx="1672682" cy="2278993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23" name="Picture Placeholder 17">
            <a:extLst>
              <a:ext uri="{FF2B5EF4-FFF2-40B4-BE49-F238E27FC236}">
                <a16:creationId xmlns:a16="http://schemas.microsoft.com/office/drawing/2014/main" id="{4A772672-1696-B0AC-34A7-37560F101DF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791099" y="3716568"/>
            <a:ext cx="1672682" cy="2278993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A615220-DA65-3A8D-609D-95B6D86B192A}"/>
              </a:ext>
            </a:extLst>
          </p:cNvPr>
          <p:cNvSpPr>
            <a:spLocks noGrp="1"/>
          </p:cNvSpPr>
          <p:nvPr>
            <p:ph type="ftr" sz="quarter" idx="34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C2A57F-F2BF-F3B3-9D45-5DCD2608D80C}"/>
              </a:ext>
            </a:extLst>
          </p:cNvPr>
          <p:cNvSpPr>
            <a:spLocks noGrp="1"/>
          </p:cNvSpPr>
          <p:nvPr>
            <p:ph type="sldNum" sz="quarter" idx="35"/>
          </p:nvPr>
        </p:nvSpPr>
        <p:spPr/>
        <p:txBody>
          <a:bodyPr/>
          <a:lstStyle/>
          <a:p>
            <a:fld id="{09A01C0A-2BB6-49E7-91A3-DCB9F9F5958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54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BA0478E-A529-CF4E-CE5C-583ACA20D66C}"/>
              </a:ext>
            </a:extLst>
          </p:cNvPr>
          <p:cNvSpPr/>
          <p:nvPr/>
        </p:nvSpPr>
        <p:spPr>
          <a:xfrm>
            <a:off x="3578352" y="0"/>
            <a:ext cx="861364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9824" y="1124712"/>
            <a:ext cx="5760720" cy="548640"/>
          </a:xfrm>
        </p:spPr>
        <p:txBody>
          <a:bodyPr/>
          <a:lstStyle>
            <a:lvl1pPr>
              <a:defRPr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9824" y="2889504"/>
            <a:ext cx="5760720" cy="331927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2000" cap="none" spc="0" baseline="0"/>
            </a:lvl1pPr>
            <a:lvl2pPr marL="228600">
              <a:defRPr spc="0" baseline="0"/>
            </a:lvl2pPr>
            <a:lvl3pPr marL="457200">
              <a:defRPr spc="0" baseline="0"/>
            </a:lvl3pPr>
            <a:lvl4pPr marL="685800">
              <a:defRPr spc="0" baseline="0"/>
            </a:lvl4pPr>
            <a:lvl5pPr marL="1143000">
              <a:defRPr spc="0" baseline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E607086-83FC-E680-56CD-FD986ACF5B7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IN"/>
              <a:t>Presentation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0AD0F96-99DE-C9D9-569E-AE6FC6307E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98448" y="1828800"/>
            <a:ext cx="3200400" cy="3200400"/>
          </a:xfrm>
          <a:prstGeom prst="ellipse">
            <a:avLst/>
          </a:prstGeom>
          <a:noFill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036BAAC-D89F-682D-12A3-1C31F92F0FAF}"/>
              </a:ext>
            </a:extLst>
          </p:cNvPr>
          <p:cNvCxnSpPr>
            <a:cxnSpLocks/>
          </p:cNvCxnSpPr>
          <p:nvPr/>
        </p:nvCxnSpPr>
        <p:spPr>
          <a:xfrm>
            <a:off x="649224" y="2667000"/>
            <a:ext cx="0" cy="31242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F877625-E710-6DF2-3E49-374C6DD8DBC0}"/>
              </a:ext>
            </a:extLst>
          </p:cNvPr>
          <p:cNvCxnSpPr>
            <a:cxnSpLocks/>
          </p:cNvCxnSpPr>
          <p:nvPr/>
        </p:nvCxnSpPr>
        <p:spPr>
          <a:xfrm>
            <a:off x="5447344" y="205740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872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it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D0AC02C-19A4-4754-CC96-34357DEFF5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27048" y="1481328"/>
            <a:ext cx="9144000" cy="3886200"/>
          </a:xfrm>
          <a:custGeom>
            <a:avLst/>
            <a:gdLst>
              <a:gd name="connsiteX0" fmla="*/ 6521576 w 9144000"/>
              <a:gd name="connsiteY0" fmla="*/ 2811867 h 3886200"/>
              <a:gd name="connsiteX1" fmla="*/ 6521576 w 9144000"/>
              <a:gd name="connsiteY1" fmla="*/ 2900169 h 3886200"/>
              <a:gd name="connsiteX2" fmla="*/ 6931151 w 9144000"/>
              <a:gd name="connsiteY2" fmla="*/ 2900169 h 3886200"/>
              <a:gd name="connsiteX3" fmla="*/ 6931151 w 9144000"/>
              <a:gd name="connsiteY3" fmla="*/ 2811867 h 3886200"/>
              <a:gd name="connsiteX4" fmla="*/ 0 w 9144000"/>
              <a:gd name="connsiteY4" fmla="*/ 0 h 3886200"/>
              <a:gd name="connsiteX5" fmla="*/ 9144000 w 9144000"/>
              <a:gd name="connsiteY5" fmla="*/ 0 h 3886200"/>
              <a:gd name="connsiteX6" fmla="*/ 9144000 w 9144000"/>
              <a:gd name="connsiteY6" fmla="*/ 3886200 h 3886200"/>
              <a:gd name="connsiteX7" fmla="*/ 0 w 9144000"/>
              <a:gd name="connsiteY7" fmla="*/ 3886200 h 388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00" h="3886200">
                <a:moveTo>
                  <a:pt x="6521576" y="2811867"/>
                </a:moveTo>
                <a:lnTo>
                  <a:pt x="6521576" y="2900169"/>
                </a:lnTo>
                <a:lnTo>
                  <a:pt x="6931151" y="2900169"/>
                </a:lnTo>
                <a:lnTo>
                  <a:pt x="6931151" y="2811867"/>
                </a:lnTo>
                <a:close/>
                <a:moveTo>
                  <a:pt x="0" y="0"/>
                </a:moveTo>
                <a:lnTo>
                  <a:pt x="9144000" y="0"/>
                </a:lnTo>
                <a:lnTo>
                  <a:pt x="9144000" y="3886200"/>
                </a:lnTo>
                <a:lnTo>
                  <a:pt x="0" y="38862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DFA2E8-50A1-4465-AC33-6FAC0E773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0636" y="3200400"/>
            <a:ext cx="8110728" cy="457200"/>
          </a:xfrm>
        </p:spPr>
        <p:txBody>
          <a:bodyPr anchor="ctr"/>
          <a:lstStyle>
            <a:lvl1pPr algn="ctr">
              <a:defRPr sz="4800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46720" y="4745736"/>
            <a:ext cx="1389888" cy="1280160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E7004C-CFEF-6E88-A3C1-60FBC7F8CD13}"/>
              </a:ext>
            </a:extLst>
          </p:cNvPr>
          <p:cNvSpPr/>
          <p:nvPr/>
        </p:nvSpPr>
        <p:spPr>
          <a:xfrm>
            <a:off x="8048624" y="4293195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07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399" y="609600"/>
            <a:ext cx="10058400" cy="914400"/>
          </a:xfrm>
        </p:spPr>
        <p:txBody>
          <a:bodyPr/>
          <a:lstStyle>
            <a:lvl1pPr>
              <a:defRPr spc="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855945"/>
            <a:ext cx="9820656" cy="4352544"/>
          </a:xfrm>
        </p:spPr>
        <p:txBody>
          <a:bodyPr/>
          <a:lstStyle>
            <a:lvl1pPr>
              <a:defRPr spc="0" baseline="0"/>
            </a:lvl1pPr>
            <a:lvl2pPr>
              <a:defRPr spc="0" baseline="0"/>
            </a:lvl2pPr>
            <a:lvl3pPr>
              <a:defRPr spc="0" baseline="0"/>
            </a:lvl3pPr>
            <a:lvl4pPr>
              <a:defRPr spc="0" baseline="0"/>
            </a:lvl4pPr>
            <a:lvl5pPr>
              <a:defRPr spc="0" baseline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E607086-83FC-E680-56CD-FD986ACF5B7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825913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609600"/>
            <a:ext cx="9829800" cy="914400"/>
          </a:xfrm>
        </p:spPr>
        <p:txBody>
          <a:bodyPr/>
          <a:lstStyle>
            <a:lvl1pPr algn="ctr">
              <a:defRPr spc="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20" y="1746504"/>
            <a:ext cx="9829800" cy="4352544"/>
          </a:xfrm>
        </p:spPr>
        <p:txBody>
          <a:bodyPr/>
          <a:lstStyle>
            <a:lvl1pPr>
              <a:defRPr spc="0" baseline="0"/>
            </a:lvl1pPr>
            <a:lvl2pPr>
              <a:defRPr spc="0" baseline="0"/>
            </a:lvl2pPr>
            <a:lvl3pPr>
              <a:defRPr spc="0" baseline="0"/>
            </a:lvl3pPr>
            <a:lvl4pPr>
              <a:defRPr spc="0" baseline="0"/>
            </a:lvl4pPr>
            <a:lvl5pPr>
              <a:defRPr spc="0" baseline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E607086-83FC-E680-56CD-FD986ACF5B7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862433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E607086-83FC-E680-56CD-FD986ACF5B7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/>
              <a:t>Presentation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7811310-A21F-0BFB-8198-22EDFCF9F45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70576" y="658368"/>
            <a:ext cx="6821424" cy="334670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3D2EFC-F14F-5508-06EE-4E5B5C535E16}"/>
              </a:ext>
            </a:extLst>
          </p:cNvPr>
          <p:cNvCxnSpPr>
            <a:cxnSpLocks/>
          </p:cNvCxnSpPr>
          <p:nvPr/>
        </p:nvCxnSpPr>
        <p:spPr>
          <a:xfrm>
            <a:off x="1819102" y="5548842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ubtitle 2">
            <a:extLst>
              <a:ext uri="{FF2B5EF4-FFF2-40B4-BE49-F238E27FC236}">
                <a16:creationId xmlns:a16="http://schemas.microsoft.com/office/drawing/2014/main" id="{28A6ACFB-D620-056D-1C62-903C5FBCE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9656" y="5943600"/>
            <a:ext cx="4809744" cy="256032"/>
          </a:xfrm>
        </p:spPr>
        <p:txBody>
          <a:bodyPr/>
          <a:lstStyle>
            <a:lvl1pPr marL="0" indent="0" algn="l">
              <a:buNone/>
              <a:defRPr sz="2000" cap="all" spc="200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9656" y="2459736"/>
            <a:ext cx="5157216" cy="2670048"/>
          </a:xfrm>
        </p:spPr>
        <p:txBody>
          <a:bodyPr anchor="b"/>
          <a:lstStyle>
            <a:lvl1pPr algn="l">
              <a:lnSpc>
                <a:spcPts val="5200"/>
              </a:lnSpc>
              <a:defRPr sz="3600" spc="0" baseline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57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3ED19-9B5E-8852-24D6-62401816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609600"/>
            <a:ext cx="10021824" cy="539496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07A8A0-5009-A086-A6AE-542CA4684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746F73-AB2D-A55B-67FD-85A2F20D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Presentation Title</a:t>
            </a:r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6F01F221-54DA-6EF2-D9DE-2B9A7AB60B1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98448" y="2441448"/>
            <a:ext cx="1828800" cy="18288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9BEECCD2-A0EF-0622-7377-A2BAE97865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86200" y="2441448"/>
            <a:ext cx="1828800" cy="18288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DDD9A982-D940-ADB7-F949-B3898D1984E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73952" y="2441448"/>
            <a:ext cx="1828800" cy="18288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92630AD-4FA0-C5D3-DC29-AE0E67CB6CA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34272" y="2441448"/>
            <a:ext cx="1828800" cy="18288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A3DDCC3-9231-434E-A1D1-8A078DE7BF1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8448" y="4974336"/>
            <a:ext cx="1828800" cy="53949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970A1046-F88C-E11E-0E2E-A7F3AEDB3A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98448" y="5596128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BF27FC0A-1C34-6BFF-806A-6911C16F218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886200" y="4974336"/>
            <a:ext cx="1828800" cy="53949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EF94CC5A-0B90-D0D3-CF42-2A9B8633172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886200" y="5596128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8E685B28-FC51-9FE8-2F7E-C8255BD7594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473952" y="4974336"/>
            <a:ext cx="1828800" cy="53949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472F1E6-DAE5-AE6D-F688-575FC243CD0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473952" y="5596128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7138E486-F729-AEC8-0C2D-44FA21EDC6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070848" y="4974336"/>
            <a:ext cx="1828800" cy="539496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0F182FA8-4DA0-527F-89C3-96D9A996F2C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070848" y="5596128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6E73E07-0346-2BA8-44BC-6CB3BDEAAA99}"/>
              </a:ext>
            </a:extLst>
          </p:cNvPr>
          <p:cNvCxnSpPr>
            <a:cxnSpLocks/>
          </p:cNvCxnSpPr>
          <p:nvPr/>
        </p:nvCxnSpPr>
        <p:spPr>
          <a:xfrm>
            <a:off x="4592478" y="4688743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E62977-27C7-5882-6A33-75257911D09A}"/>
              </a:ext>
            </a:extLst>
          </p:cNvPr>
          <p:cNvCxnSpPr>
            <a:cxnSpLocks/>
          </p:cNvCxnSpPr>
          <p:nvPr/>
        </p:nvCxnSpPr>
        <p:spPr>
          <a:xfrm>
            <a:off x="2004720" y="4688743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705476C-2972-A423-7282-BABA9AAB32E6}"/>
              </a:ext>
            </a:extLst>
          </p:cNvPr>
          <p:cNvCxnSpPr>
            <a:cxnSpLocks/>
          </p:cNvCxnSpPr>
          <p:nvPr/>
        </p:nvCxnSpPr>
        <p:spPr>
          <a:xfrm>
            <a:off x="9737699" y="4688743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E0D781B-3CB4-A523-427F-3D444B28E60E}"/>
              </a:ext>
            </a:extLst>
          </p:cNvPr>
          <p:cNvCxnSpPr>
            <a:cxnSpLocks/>
          </p:cNvCxnSpPr>
          <p:nvPr/>
        </p:nvCxnSpPr>
        <p:spPr>
          <a:xfrm>
            <a:off x="7183278" y="4688743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498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3ED19-9B5E-8852-24D6-62401816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609600"/>
            <a:ext cx="10332720" cy="539496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07A8A0-5009-A086-A6AE-542CA4684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746F73-AB2D-A55B-67FD-85A2F20D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Presentation Title</a:t>
            </a:r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6F01F221-54DA-6EF2-D9DE-2B9A7AB60B1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636776" y="1755648"/>
            <a:ext cx="1143000" cy="11430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9BEECCD2-A0EF-0622-7377-A2BAE97865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24528" y="1755648"/>
            <a:ext cx="1143000" cy="11430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DDD9A982-D940-ADB7-F949-B3898D1984E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48856" y="1755648"/>
            <a:ext cx="1143000" cy="11430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92630AD-4FA0-C5D3-DC29-AE0E67CB6CA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81744" y="1755648"/>
            <a:ext cx="1143000" cy="11430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A3DDCC3-9231-434E-A1D1-8A078DE7BF1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8448" y="3300984"/>
            <a:ext cx="1828800" cy="411480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970A1046-F88C-E11E-0E2E-A7F3AEDB3A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98448" y="3730752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BF27FC0A-1C34-6BFF-806A-6911C16F218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886200" y="3300984"/>
            <a:ext cx="1828800" cy="411480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EF94CC5A-0B90-D0D3-CF42-2A9B8633172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886200" y="3730752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8E685B28-FC51-9FE8-2F7E-C8255BD7594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10528" y="3300984"/>
            <a:ext cx="1828800" cy="411480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472F1E6-DAE5-AE6D-F688-575FC243CD0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510528" y="3730752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7138E486-F729-AEC8-0C2D-44FA21EDC6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034272" y="3300984"/>
            <a:ext cx="1828800" cy="411480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0F182FA8-4DA0-527F-89C3-96D9A996F2C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034272" y="3730752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F42A71B-2F05-7F67-85C0-0C5AA947983D}"/>
              </a:ext>
            </a:extLst>
          </p:cNvPr>
          <p:cNvCxnSpPr>
            <a:cxnSpLocks/>
          </p:cNvCxnSpPr>
          <p:nvPr/>
        </p:nvCxnSpPr>
        <p:spPr>
          <a:xfrm>
            <a:off x="4684061" y="3104299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BC25395-CA95-6040-8ED6-C7D8A2E16C49}"/>
              </a:ext>
            </a:extLst>
          </p:cNvPr>
          <p:cNvCxnSpPr>
            <a:cxnSpLocks/>
          </p:cNvCxnSpPr>
          <p:nvPr/>
        </p:nvCxnSpPr>
        <p:spPr>
          <a:xfrm>
            <a:off x="2096160" y="3104299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E2F589B-649A-57C2-1D3E-79FDFF84BADB}"/>
              </a:ext>
            </a:extLst>
          </p:cNvPr>
          <p:cNvCxnSpPr>
            <a:cxnSpLocks/>
          </p:cNvCxnSpPr>
          <p:nvPr/>
        </p:nvCxnSpPr>
        <p:spPr>
          <a:xfrm>
            <a:off x="9837985" y="3104299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1F3728F-0FBF-5AD2-357E-FFCFFBF7687E}"/>
              </a:ext>
            </a:extLst>
          </p:cNvPr>
          <p:cNvCxnSpPr>
            <a:cxnSpLocks/>
          </p:cNvCxnSpPr>
          <p:nvPr/>
        </p:nvCxnSpPr>
        <p:spPr>
          <a:xfrm>
            <a:off x="7306235" y="3104299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09A756E1-5275-58A9-7B09-95BEA4F4FACA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636776" y="4270248"/>
            <a:ext cx="1143000" cy="11430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A4DA2F88-85BF-29B8-6321-AF19B25A6261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224528" y="4270248"/>
            <a:ext cx="1143000" cy="11430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4636CEF4-05E9-F5BB-BD6F-6B081DBDCA9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848856" y="4270248"/>
            <a:ext cx="1143000" cy="11430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67B57C06-A1D0-7C74-6A14-2BFF0B1FC17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381744" y="4270248"/>
            <a:ext cx="1143000" cy="1143000"/>
          </a:xfrm>
          <a:prstGeom prst="ellipse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13">
            <a:extLst>
              <a:ext uri="{FF2B5EF4-FFF2-40B4-BE49-F238E27FC236}">
                <a16:creationId xmlns:a16="http://schemas.microsoft.com/office/drawing/2014/main" id="{1025D334-8990-1960-8865-C877ECC47E6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298448" y="5824728"/>
            <a:ext cx="1828800" cy="411480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Text Placeholder 13">
            <a:extLst>
              <a:ext uri="{FF2B5EF4-FFF2-40B4-BE49-F238E27FC236}">
                <a16:creationId xmlns:a16="http://schemas.microsoft.com/office/drawing/2014/main" id="{7F491CA2-1A10-E7DB-4203-DC7E9E48CCF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298448" y="6245352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697C28E5-6260-6DA9-B4F0-665506F5258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886200" y="5824728"/>
            <a:ext cx="1828800" cy="411480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8" name="Text Placeholder 13">
            <a:extLst>
              <a:ext uri="{FF2B5EF4-FFF2-40B4-BE49-F238E27FC236}">
                <a16:creationId xmlns:a16="http://schemas.microsoft.com/office/drawing/2014/main" id="{A594A25E-7F2D-4188-16B7-C34485FDD2F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886200" y="6245352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Text Placeholder 13">
            <a:extLst>
              <a:ext uri="{FF2B5EF4-FFF2-40B4-BE49-F238E27FC236}">
                <a16:creationId xmlns:a16="http://schemas.microsoft.com/office/drawing/2014/main" id="{584B38BF-6197-486D-7134-F86E1754AF78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510528" y="5824728"/>
            <a:ext cx="1828800" cy="411480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Text Placeholder 13">
            <a:extLst>
              <a:ext uri="{FF2B5EF4-FFF2-40B4-BE49-F238E27FC236}">
                <a16:creationId xmlns:a16="http://schemas.microsoft.com/office/drawing/2014/main" id="{D788F8D9-8CDB-C458-9AAD-0426AB467D2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510528" y="6245352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Text Placeholder 13">
            <a:extLst>
              <a:ext uri="{FF2B5EF4-FFF2-40B4-BE49-F238E27FC236}">
                <a16:creationId xmlns:a16="http://schemas.microsoft.com/office/drawing/2014/main" id="{78447882-2C86-B3A7-9450-29A0778E1B08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9034272" y="5824728"/>
            <a:ext cx="1828800" cy="411480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0" cap="all" spc="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2" name="Text Placeholder 13">
            <a:extLst>
              <a:ext uri="{FF2B5EF4-FFF2-40B4-BE49-F238E27FC236}">
                <a16:creationId xmlns:a16="http://schemas.microsoft.com/office/drawing/2014/main" id="{E321AAE1-532A-23F0-9108-055D0D7BDFBA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034272" y="6245352"/>
            <a:ext cx="1828800" cy="347472"/>
          </a:xfr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1BC4478-FBEA-422F-73BA-0A422F15D7EA}"/>
              </a:ext>
            </a:extLst>
          </p:cNvPr>
          <p:cNvCxnSpPr>
            <a:cxnSpLocks/>
          </p:cNvCxnSpPr>
          <p:nvPr/>
        </p:nvCxnSpPr>
        <p:spPr>
          <a:xfrm>
            <a:off x="4684061" y="5623560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A9AA302-5107-FDE7-557C-3305A9A7DEC2}"/>
              </a:ext>
            </a:extLst>
          </p:cNvPr>
          <p:cNvCxnSpPr>
            <a:cxnSpLocks/>
          </p:cNvCxnSpPr>
          <p:nvPr/>
        </p:nvCxnSpPr>
        <p:spPr>
          <a:xfrm>
            <a:off x="2096160" y="5623560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9C9F7A3-B120-C59A-E379-173F84B7D153}"/>
              </a:ext>
            </a:extLst>
          </p:cNvPr>
          <p:cNvCxnSpPr>
            <a:cxnSpLocks/>
          </p:cNvCxnSpPr>
          <p:nvPr/>
        </p:nvCxnSpPr>
        <p:spPr>
          <a:xfrm>
            <a:off x="9837985" y="5623560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073A4E7-9D16-A6C0-E297-A36B10A2FABB}"/>
              </a:ext>
            </a:extLst>
          </p:cNvPr>
          <p:cNvCxnSpPr>
            <a:cxnSpLocks/>
          </p:cNvCxnSpPr>
          <p:nvPr/>
        </p:nvCxnSpPr>
        <p:spPr>
          <a:xfrm>
            <a:off x="7306235" y="5623560"/>
            <a:ext cx="22860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59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slideLayout" Target="../slideLayouts/slideLayout18.xml" /><Relationship Id="rId3" Type="http://schemas.openxmlformats.org/officeDocument/2006/relationships/slideLayout" Target="../slideLayouts/slideLayout3.xml" /><Relationship Id="rId21" Type="http://schemas.openxmlformats.org/officeDocument/2006/relationships/slideLayout" Target="../slideLayouts/slideLayout21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slideLayout" Target="../slideLayouts/slideLayout20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slideLayout" Target="../slideLayouts/slideLayout19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Relationship Id="rId2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09600"/>
            <a:ext cx="9821955" cy="125611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855945"/>
            <a:ext cx="9821955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78A08F60-CEF1-832D-D403-282EA76CB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20624" y="6019801"/>
            <a:ext cx="457200" cy="1841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 cap="all" spc="200" baseline="0">
                <a:solidFill>
                  <a:schemeClr val="accent1"/>
                </a:solidFill>
                <a:latin typeface="Posterama" panose="020B0504020200020000" pitchFamily="34" charset="0"/>
              </a:defRPr>
            </a:lvl1pPr>
          </a:lstStyle>
          <a:p>
            <a:fld id="{5CB86A4E-9FA6-47F1-A911-9F6A057FF588}" type="slidenum">
              <a:rPr lang="en-IN" smtClean="0"/>
              <a:t>‹#›</a:t>
            </a:fld>
            <a:endParaRPr lang="en-IN"/>
          </a:p>
        </p:txBody>
      </p:sp>
      <p:sp>
        <p:nvSpPr>
          <p:cNvPr id="25" name="Footer Placeholder 24">
            <a:extLst>
              <a:ext uri="{FF2B5EF4-FFF2-40B4-BE49-F238E27FC236}">
                <a16:creationId xmlns:a16="http://schemas.microsoft.com/office/drawing/2014/main" id="{010F9766-B67A-A34E-2927-9A2D6360F7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-242952" y="1451496"/>
            <a:ext cx="1784352" cy="18945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cap="all" spc="100" baseline="0">
                <a:solidFill>
                  <a:schemeClr val="accent1"/>
                </a:solidFill>
                <a:latin typeface="Posterama" panose="020B0504020200020000" pitchFamily="34" charset="0"/>
              </a:defRPr>
            </a:lvl1pPr>
          </a:lstStyle>
          <a:p>
            <a:r>
              <a:rPr lang="en-IN"/>
              <a:t>Presentation Title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0A131BE-DFE5-28BE-2AF8-50ADF9AFDB94}"/>
              </a:ext>
            </a:extLst>
          </p:cNvPr>
          <p:cNvCxnSpPr>
            <a:cxnSpLocks/>
          </p:cNvCxnSpPr>
          <p:nvPr/>
        </p:nvCxnSpPr>
        <p:spPr>
          <a:xfrm>
            <a:off x="649224" y="2667000"/>
            <a:ext cx="0" cy="312420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5408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all" spc="300" baseline="0">
          <a:solidFill>
            <a:schemeClr val="tx1"/>
          </a:solidFill>
          <a:latin typeface="+mj-lt"/>
          <a:ea typeface="+mj-ea"/>
          <a:cs typeface="Posterama" panose="020B0504020200020000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b="0" i="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396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 /><Relationship Id="rId1" Type="http://schemas.openxmlformats.org/officeDocument/2006/relationships/slideLayout" Target="../slideLayouts/slideLayout21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1.xml" 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 /><Relationship Id="rId13" Type="http://schemas.openxmlformats.org/officeDocument/2006/relationships/diagramLayout" Target="../diagrams/layout3.xml" /><Relationship Id="rId3" Type="http://schemas.openxmlformats.org/officeDocument/2006/relationships/diagramLayout" Target="../diagrams/layout1.xml" /><Relationship Id="rId7" Type="http://schemas.openxmlformats.org/officeDocument/2006/relationships/diagramData" Target="../diagrams/data2.xml" /><Relationship Id="rId12" Type="http://schemas.openxmlformats.org/officeDocument/2006/relationships/diagramData" Target="../diagrams/data3.xml" /><Relationship Id="rId2" Type="http://schemas.openxmlformats.org/officeDocument/2006/relationships/diagramData" Target="../diagrams/data1.xml" /><Relationship Id="rId16" Type="http://schemas.microsoft.com/office/2007/relationships/diagramDrawing" Target="../diagrams/drawing3.xml" /><Relationship Id="rId1" Type="http://schemas.openxmlformats.org/officeDocument/2006/relationships/slideLayout" Target="../slideLayouts/slideLayout21.xml" /><Relationship Id="rId6" Type="http://schemas.microsoft.com/office/2007/relationships/diagramDrawing" Target="../diagrams/drawing1.xml" /><Relationship Id="rId11" Type="http://schemas.microsoft.com/office/2007/relationships/diagramDrawing" Target="../diagrams/drawing2.xml" /><Relationship Id="rId5" Type="http://schemas.openxmlformats.org/officeDocument/2006/relationships/diagramColors" Target="../diagrams/colors1.xml" /><Relationship Id="rId15" Type="http://schemas.openxmlformats.org/officeDocument/2006/relationships/diagramColors" Target="../diagrams/colors3.xml" /><Relationship Id="rId10" Type="http://schemas.openxmlformats.org/officeDocument/2006/relationships/diagramColors" Target="../diagrams/colors2.xml" /><Relationship Id="rId4" Type="http://schemas.openxmlformats.org/officeDocument/2006/relationships/diagramQuickStyle" Target="../diagrams/quickStyle1.xml" /><Relationship Id="rId9" Type="http://schemas.openxmlformats.org/officeDocument/2006/relationships/diagramQuickStyle" Target="../diagrams/quickStyle2.xml" /><Relationship Id="rId14" Type="http://schemas.openxmlformats.org/officeDocument/2006/relationships/diagramQuickStyle" Target="../diagrams/quickStyle3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0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EDB55-C0CF-1610-24F0-07462C63BCE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rot="16200000">
            <a:off x="-242952" y="1518872"/>
            <a:ext cx="1784352" cy="189457"/>
          </a:xfrm>
        </p:spPr>
        <p:txBody>
          <a:bodyPr/>
          <a:lstStyle/>
          <a:p>
            <a:r>
              <a:rPr lang="en-US" sz="1100" dirty="0"/>
              <a:t>Cover slide</a:t>
            </a:r>
          </a:p>
        </p:txBody>
      </p:sp>
      <p:sp>
        <p:nvSpPr>
          <p:cNvPr id="39" name="Title 1">
            <a:extLst>
              <a:ext uri="{FF2B5EF4-FFF2-40B4-BE49-F238E27FC236}">
                <a16:creationId xmlns:a16="http://schemas.microsoft.com/office/drawing/2014/main" id="{9A3EB422-1287-FCEB-63CE-599FDC8468D8}"/>
              </a:ext>
            </a:extLst>
          </p:cNvPr>
          <p:cNvSpPr txBox="1">
            <a:spLocks/>
          </p:cNvSpPr>
          <p:nvPr/>
        </p:nvSpPr>
        <p:spPr>
          <a:xfrm>
            <a:off x="2226909" y="867266"/>
            <a:ext cx="5920269" cy="125618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spc="300" baseline="0">
                <a:solidFill>
                  <a:schemeClr val="tx1"/>
                </a:solidFill>
                <a:latin typeface="+mj-lt"/>
                <a:ea typeface="+mj-ea"/>
                <a:cs typeface="Posterama" panose="020B0504020200020000" pitchFamily="34" charset="0"/>
              </a:defRPr>
            </a:lvl1pPr>
          </a:lstStyle>
          <a:p>
            <a:endParaRPr lang="en-US" sz="3600" b="1" dirty="0">
              <a:solidFill>
                <a:schemeClr val="tx2">
                  <a:lumMod val="50000"/>
                </a:schemeClr>
              </a:solidFill>
              <a:latin typeface="Bahnschrift SemiBold SemiConden" panose="020B0502040204020203" pitchFamily="34" charset="0"/>
              <a:cs typeface="Biome" panose="020B0503030204020804" pitchFamily="34" charset="0"/>
            </a:endParaRPr>
          </a:p>
          <a:p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Bahnschrift SemiBold SemiConden" panose="020B0502040204020203" pitchFamily="34" charset="0"/>
                <a:cs typeface="Biome" panose="020B0503030204020804" pitchFamily="34" charset="0"/>
              </a:rPr>
              <a:t>Project proposal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07139" y="6379492"/>
            <a:ext cx="49343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Biome" panose="020B0503030204020804"/>
              </a:rPr>
              <a:t>PRESENTED BY : SOPANEE INFRA PVT LTD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48216" y="2368510"/>
            <a:ext cx="3192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Bahnschrift SemiBold SemiConden" panose="020B0502040204020203" pitchFamily="34" charset="0"/>
                <a:cs typeface="Biome" panose="020B0503030204020804" pitchFamily="34" charset="0"/>
              </a:rPr>
              <a:t>CO2 SCRUBBER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48216" y="3198348"/>
            <a:ext cx="5604339" cy="1414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cap="all" spc="300" dirty="0">
                <a:latin typeface="Bahnschrift SemiBold SemiConden" panose="020B0502040204020203" pitchFamily="34" charset="0"/>
                <a:cs typeface="Biome" panose="020B0503030204020804" pitchFamily="34" charset="0"/>
              </a:rPr>
              <a:t>SCOPE: design and develop</a:t>
            </a:r>
          </a:p>
          <a:p>
            <a:pPr>
              <a:lnSpc>
                <a:spcPct val="150000"/>
              </a:lnSpc>
            </a:pPr>
            <a:r>
              <a:rPr lang="en-US" sz="2000" b="1" cap="all" spc="300" dirty="0">
                <a:latin typeface="Bahnschrift SemiBold SemiConden" panose="020B0502040204020203" pitchFamily="34" charset="0"/>
                <a:cs typeface="Biome" panose="020B0503030204020804" pitchFamily="34" charset="0"/>
              </a:rPr>
              <a:t>regenerative and Non-regenerative </a:t>
            </a:r>
          </a:p>
          <a:p>
            <a:pPr>
              <a:lnSpc>
                <a:spcPct val="150000"/>
              </a:lnSpc>
            </a:pPr>
            <a:r>
              <a:rPr lang="en-US" sz="2000" b="1" cap="all" spc="300" dirty="0">
                <a:latin typeface="Bahnschrift SemiBold SemiConden" panose="020B0502040204020203" pitchFamily="34" charset="0"/>
                <a:cs typeface="Biome" panose="020B0503030204020804" pitchFamily="34" charset="0"/>
              </a:rPr>
              <a:t>Co2 scrubber system.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90" r="15065"/>
          <a:stretch/>
        </p:blipFill>
        <p:spPr>
          <a:xfrm>
            <a:off x="8606672" y="803694"/>
            <a:ext cx="2865748" cy="524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194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8014" y="502782"/>
            <a:ext cx="10237589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orbel Light" panose="020B0303020204020204" pitchFamily="34" charset="0"/>
              </a:rPr>
              <a:t>SCALABILITY OF THE PRODUCT IN TERMS OF SALES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1206" y="2337984"/>
            <a:ext cx="5766062" cy="3947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ts val="3079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Open Sans Bold"/>
              </a:rPr>
              <a:t>Maritime Industry</a:t>
            </a:r>
          </a:p>
          <a:p>
            <a:pPr marL="571500" indent="-571500">
              <a:lnSpc>
                <a:spcPts val="3079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Open Sans Bold"/>
              </a:rPr>
              <a:t>Aerospace Industry</a:t>
            </a:r>
          </a:p>
          <a:p>
            <a:pPr marL="571500" indent="-571500">
              <a:lnSpc>
                <a:spcPts val="3079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Open Sans Bold"/>
              </a:rPr>
              <a:t>Emergency Breathing Manufacturers</a:t>
            </a:r>
          </a:p>
          <a:p>
            <a:pPr marL="571500" indent="-571500">
              <a:lnSpc>
                <a:spcPts val="3079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Open Sans Bold"/>
              </a:rPr>
              <a:t>Medical Industry </a:t>
            </a:r>
          </a:p>
          <a:p>
            <a:pPr marL="571500" indent="-571500">
              <a:lnSpc>
                <a:spcPts val="3079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Open Sans Bold"/>
              </a:rPr>
              <a:t>Mining Industry</a:t>
            </a:r>
          </a:p>
          <a:p>
            <a:pPr marL="571500" indent="-571500">
              <a:lnSpc>
                <a:spcPts val="3079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Open Sans Bold"/>
              </a:rPr>
              <a:t>Tunneling Industry </a:t>
            </a:r>
          </a:p>
          <a:p>
            <a:pPr marL="571500" indent="-571500">
              <a:lnSpc>
                <a:spcPts val="3079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Open Sans Bold"/>
              </a:rPr>
              <a:t>Defence and Military</a:t>
            </a:r>
          </a:p>
          <a:p>
            <a:pPr marL="571500" indent="-571500">
              <a:lnSpc>
                <a:spcPts val="3079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Open Sans Bold"/>
              </a:rPr>
              <a:t>Diving Equipment Manufacturers</a:t>
            </a:r>
          </a:p>
          <a:p>
            <a:pPr marL="571500" indent="-571500">
              <a:lnSpc>
                <a:spcPts val="3079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Open Sans Bold"/>
              </a:rPr>
              <a:t>Industrial Gas Processing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Open Sans Bold"/>
              </a:rPr>
              <a:t>Manufacturers of Portable Respirators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1206" y="1435473"/>
            <a:ext cx="4454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INDUSTRIAL APPLICATION AND BUISNESS POTENTIAL</a:t>
            </a:r>
            <a:endParaRPr lang="en-IN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65608" y="0"/>
            <a:ext cx="0" cy="685800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688157" y="399524"/>
            <a:ext cx="10997" cy="6463189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831129" y="551924"/>
            <a:ext cx="20425" cy="6306076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aphic 45">
            <a:extLst>
              <a:ext uri="{FF2B5EF4-FFF2-40B4-BE49-F238E27FC236}">
                <a16:creationId xmlns:a16="http://schemas.microsoft.com/office/drawing/2014/main" id="{456BF3CD-DE69-E709-BBE2-AC3E8AE8C0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598005" y="2978885"/>
            <a:ext cx="4223861" cy="3879115"/>
            <a:chOff x="510933" y="1672664"/>
            <a:chExt cx="5869437" cy="5071175"/>
          </a:xfrm>
        </p:grpSpPr>
        <p:grpSp>
          <p:nvGrpSpPr>
            <p:cNvPr id="10" name="Graphic 45">
              <a:extLst>
                <a:ext uri="{FF2B5EF4-FFF2-40B4-BE49-F238E27FC236}">
                  <a16:creationId xmlns:a16="http://schemas.microsoft.com/office/drawing/2014/main" id="{9ED5CF29-5BBB-3464-E31E-5B3E38953E6E}"/>
                </a:ext>
              </a:extLst>
            </p:cNvPr>
            <p:cNvGrpSpPr/>
            <p:nvPr/>
          </p:nvGrpSpPr>
          <p:grpSpPr>
            <a:xfrm>
              <a:off x="510933" y="1672664"/>
              <a:ext cx="5869437" cy="4982133"/>
              <a:chOff x="510933" y="1672664"/>
              <a:chExt cx="5869437" cy="4982133"/>
            </a:xfrm>
          </p:grpSpPr>
          <p:sp>
            <p:nvSpPr>
              <p:cNvPr id="58" name="Freeform 57">
                <a:extLst>
                  <a:ext uri="{FF2B5EF4-FFF2-40B4-BE49-F238E27FC236}">
                    <a16:creationId xmlns:a16="http://schemas.microsoft.com/office/drawing/2014/main" id="{3545B8F5-6890-61EE-1AB5-C37F94DA2134}"/>
                  </a:ext>
                </a:extLst>
              </p:cNvPr>
              <p:cNvSpPr/>
              <p:nvPr/>
            </p:nvSpPr>
            <p:spPr>
              <a:xfrm>
                <a:off x="3198709" y="3158551"/>
                <a:ext cx="3181661" cy="3181661"/>
              </a:xfrm>
              <a:custGeom>
                <a:avLst/>
                <a:gdLst>
                  <a:gd name="connsiteX0" fmla="*/ 3181413 w 3181661"/>
                  <a:gd name="connsiteY0" fmla="*/ 1590831 h 3181661"/>
                  <a:gd name="connsiteX1" fmla="*/ 2387614 w 3181661"/>
                  <a:gd name="connsiteY1" fmla="*/ 2967794 h 3181661"/>
                  <a:gd name="connsiteX2" fmla="*/ 1590831 w 3181661"/>
                  <a:gd name="connsiteY2" fmla="*/ 3181662 h 3181661"/>
                  <a:gd name="connsiteX3" fmla="*/ 1490114 w 3181661"/>
                  <a:gd name="connsiteY3" fmla="*/ 3178429 h 3181661"/>
                  <a:gd name="connsiteX4" fmla="*/ 0 w 3181661"/>
                  <a:gd name="connsiteY4" fmla="*/ 1591080 h 3181661"/>
                  <a:gd name="connsiteX5" fmla="*/ 241223 w 3181661"/>
                  <a:gd name="connsiteY5" fmla="*/ 748539 h 3181661"/>
                  <a:gd name="connsiteX6" fmla="*/ 276536 w 3181661"/>
                  <a:gd name="connsiteY6" fmla="*/ 694325 h 3181661"/>
                  <a:gd name="connsiteX7" fmla="*/ 333982 w 3181661"/>
                  <a:gd name="connsiteY7" fmla="*/ 615493 h 3181661"/>
                  <a:gd name="connsiteX8" fmla="*/ 335972 w 3181661"/>
                  <a:gd name="connsiteY8" fmla="*/ 612757 h 3181661"/>
                  <a:gd name="connsiteX9" fmla="*/ 1590831 w 3181661"/>
                  <a:gd name="connsiteY9" fmla="*/ 0 h 3181661"/>
                  <a:gd name="connsiteX10" fmla="*/ 3181662 w 3181661"/>
                  <a:gd name="connsiteY10" fmla="*/ 1590831 h 31816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181661" h="3181661">
                    <a:moveTo>
                      <a:pt x="3181413" y="1590831"/>
                    </a:moveTo>
                    <a:cubicBezTo>
                      <a:pt x="3181413" y="2178969"/>
                      <a:pt x="2862103" y="2692501"/>
                      <a:pt x="2387614" y="2967794"/>
                    </a:cubicBezTo>
                    <a:cubicBezTo>
                      <a:pt x="2153354" y="3103824"/>
                      <a:pt x="1881294" y="3181662"/>
                      <a:pt x="1590831" y="3181662"/>
                    </a:cubicBezTo>
                    <a:cubicBezTo>
                      <a:pt x="1557010" y="3181662"/>
                      <a:pt x="1523189" y="3180667"/>
                      <a:pt x="1490114" y="3178429"/>
                    </a:cubicBezTo>
                    <a:cubicBezTo>
                      <a:pt x="658266" y="3126454"/>
                      <a:pt x="0" y="2435610"/>
                      <a:pt x="0" y="1591080"/>
                    </a:cubicBezTo>
                    <a:cubicBezTo>
                      <a:pt x="0" y="1281468"/>
                      <a:pt x="88531" y="992995"/>
                      <a:pt x="241223" y="748539"/>
                    </a:cubicBezTo>
                    <a:cubicBezTo>
                      <a:pt x="252663" y="730136"/>
                      <a:pt x="264351" y="712231"/>
                      <a:pt x="276536" y="694325"/>
                    </a:cubicBezTo>
                    <a:cubicBezTo>
                      <a:pt x="294939" y="667468"/>
                      <a:pt x="313839" y="641107"/>
                      <a:pt x="333982" y="615493"/>
                    </a:cubicBezTo>
                    <a:lnTo>
                      <a:pt x="335972" y="612757"/>
                    </a:lnTo>
                    <a:cubicBezTo>
                      <a:pt x="627181" y="239731"/>
                      <a:pt x="1080780" y="0"/>
                      <a:pt x="1590831" y="0"/>
                    </a:cubicBezTo>
                    <a:cubicBezTo>
                      <a:pt x="2469431" y="0"/>
                      <a:pt x="3181662" y="712479"/>
                      <a:pt x="3181662" y="1590831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59" name="Freeform 58">
                <a:extLst>
                  <a:ext uri="{FF2B5EF4-FFF2-40B4-BE49-F238E27FC236}">
                    <a16:creationId xmlns:a16="http://schemas.microsoft.com/office/drawing/2014/main" id="{AA70C792-948F-100E-BC11-4FA5893D5081}"/>
                  </a:ext>
                </a:extLst>
              </p:cNvPr>
              <p:cNvSpPr/>
              <p:nvPr/>
            </p:nvSpPr>
            <p:spPr>
              <a:xfrm>
                <a:off x="3375523" y="1672664"/>
                <a:ext cx="2862351" cy="2255562"/>
              </a:xfrm>
              <a:custGeom>
                <a:avLst/>
                <a:gdLst>
                  <a:gd name="connsiteX0" fmla="*/ 1144195 w 2862351"/>
                  <a:gd name="connsiteY0" fmla="*/ 0 h 2255562"/>
                  <a:gd name="connsiteX1" fmla="*/ 0 w 2862351"/>
                  <a:gd name="connsiteY1" fmla="*/ 436440 h 2255562"/>
                  <a:gd name="connsiteX2" fmla="*/ 1132506 w 2862351"/>
                  <a:gd name="connsiteY2" fmla="*/ 1510506 h 2255562"/>
                  <a:gd name="connsiteX3" fmla="*/ 1414017 w 2862351"/>
                  <a:gd name="connsiteY3" fmla="*/ 1485638 h 2255562"/>
                  <a:gd name="connsiteX4" fmla="*/ 2776805 w 2862351"/>
                  <a:gd name="connsiteY4" fmla="*/ 2255563 h 2255562"/>
                  <a:gd name="connsiteX5" fmla="*/ 2862352 w 2862351"/>
                  <a:gd name="connsiteY5" fmla="*/ 1718157 h 2255562"/>
                  <a:gd name="connsiteX6" fmla="*/ 1144195 w 2862351"/>
                  <a:gd name="connsiteY6" fmla="*/ 0 h 22555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62351" h="2255562">
                    <a:moveTo>
                      <a:pt x="1144195" y="0"/>
                    </a:moveTo>
                    <a:cubicBezTo>
                      <a:pt x="704770" y="0"/>
                      <a:pt x="303643" y="164877"/>
                      <a:pt x="0" y="436440"/>
                    </a:cubicBezTo>
                    <a:cubicBezTo>
                      <a:pt x="501844" y="635139"/>
                      <a:pt x="908194" y="1022340"/>
                      <a:pt x="1132506" y="1510506"/>
                    </a:cubicBezTo>
                    <a:cubicBezTo>
                      <a:pt x="1223773" y="1494093"/>
                      <a:pt x="1318025" y="1485638"/>
                      <a:pt x="1414017" y="1485638"/>
                    </a:cubicBezTo>
                    <a:cubicBezTo>
                      <a:pt x="1992207" y="1485638"/>
                      <a:pt x="2498278" y="1794254"/>
                      <a:pt x="2776805" y="2255563"/>
                    </a:cubicBezTo>
                    <a:cubicBezTo>
                      <a:pt x="2832510" y="2086458"/>
                      <a:pt x="2862352" y="1905914"/>
                      <a:pt x="2862352" y="1718157"/>
                    </a:cubicBezTo>
                    <a:cubicBezTo>
                      <a:pt x="2862352" y="769179"/>
                      <a:pt x="2093172" y="0"/>
                      <a:pt x="1144195" y="0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60" name="Freeform 59">
                <a:extLst>
                  <a:ext uri="{FF2B5EF4-FFF2-40B4-BE49-F238E27FC236}">
                    <a16:creationId xmlns:a16="http://schemas.microsoft.com/office/drawing/2014/main" id="{6058924E-1A7B-BA25-DF2A-5D458376B7C1}"/>
                  </a:ext>
                </a:extLst>
              </p:cNvPr>
              <p:cNvSpPr/>
              <p:nvPr/>
            </p:nvSpPr>
            <p:spPr>
              <a:xfrm>
                <a:off x="4416514" y="3158302"/>
                <a:ext cx="1735813" cy="1950925"/>
              </a:xfrm>
              <a:custGeom>
                <a:avLst/>
                <a:gdLst>
                  <a:gd name="connsiteX0" fmla="*/ 373026 w 1735813"/>
                  <a:gd name="connsiteY0" fmla="*/ 0 h 1950925"/>
                  <a:gd name="connsiteX1" fmla="*/ 91515 w 1735813"/>
                  <a:gd name="connsiteY1" fmla="*/ 24868 h 1950925"/>
                  <a:gd name="connsiteX2" fmla="*/ 281759 w 1735813"/>
                  <a:gd name="connsiteY2" fmla="*/ 898246 h 1950925"/>
                  <a:gd name="connsiteX3" fmla="*/ 0 w 1735813"/>
                  <a:gd name="connsiteY3" fmla="*/ 1947941 h 1950925"/>
                  <a:gd name="connsiteX4" fmla="*/ 103204 w 1735813"/>
                  <a:gd name="connsiteY4" fmla="*/ 1950925 h 1950925"/>
                  <a:gd name="connsiteX5" fmla="*/ 1735814 w 1735813"/>
                  <a:gd name="connsiteY5" fmla="*/ 769925 h 1950925"/>
                  <a:gd name="connsiteX6" fmla="*/ 373026 w 1735813"/>
                  <a:gd name="connsiteY6" fmla="*/ 0 h 1950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35813" h="1950925">
                    <a:moveTo>
                      <a:pt x="373026" y="0"/>
                    </a:moveTo>
                    <a:cubicBezTo>
                      <a:pt x="277034" y="0"/>
                      <a:pt x="183031" y="8455"/>
                      <a:pt x="91515" y="24868"/>
                    </a:cubicBezTo>
                    <a:cubicBezTo>
                      <a:pt x="213619" y="290712"/>
                      <a:pt x="281759" y="586397"/>
                      <a:pt x="281759" y="898246"/>
                    </a:cubicBezTo>
                    <a:cubicBezTo>
                      <a:pt x="281759" y="1280722"/>
                      <a:pt x="179301" y="1639324"/>
                      <a:pt x="0" y="1947941"/>
                    </a:cubicBezTo>
                    <a:cubicBezTo>
                      <a:pt x="34070" y="1949931"/>
                      <a:pt x="68388" y="1950925"/>
                      <a:pt x="103204" y="1950925"/>
                    </a:cubicBezTo>
                    <a:cubicBezTo>
                      <a:pt x="864425" y="1950925"/>
                      <a:pt x="1510257" y="1455796"/>
                      <a:pt x="1735814" y="769925"/>
                    </a:cubicBezTo>
                    <a:cubicBezTo>
                      <a:pt x="1457288" y="308617"/>
                      <a:pt x="951216" y="0"/>
                      <a:pt x="373026" y="0"/>
                    </a:cubicBezTo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61" name="Freeform 60">
                <a:extLst>
                  <a:ext uri="{FF2B5EF4-FFF2-40B4-BE49-F238E27FC236}">
                    <a16:creationId xmlns:a16="http://schemas.microsoft.com/office/drawing/2014/main" id="{F3BC6FDC-66EF-CBE4-4EDB-848CCD6F4328}"/>
                  </a:ext>
                </a:extLst>
              </p:cNvPr>
              <p:cNvSpPr/>
              <p:nvPr/>
            </p:nvSpPr>
            <p:spPr>
              <a:xfrm>
                <a:off x="510933" y="1962630"/>
                <a:ext cx="3146348" cy="4187588"/>
              </a:xfrm>
              <a:custGeom>
                <a:avLst/>
                <a:gdLst>
                  <a:gd name="connsiteX0" fmla="*/ 2093670 w 3146348"/>
                  <a:gd name="connsiteY0" fmla="*/ 0 h 4187588"/>
                  <a:gd name="connsiteX1" fmla="*/ 0 w 3146348"/>
                  <a:gd name="connsiteY1" fmla="*/ 2093919 h 4187588"/>
                  <a:gd name="connsiteX2" fmla="*/ 2093670 w 3146348"/>
                  <a:gd name="connsiteY2" fmla="*/ 4187588 h 4187588"/>
                  <a:gd name="connsiteX3" fmla="*/ 3146349 w 3146348"/>
                  <a:gd name="connsiteY3" fmla="*/ 3904089 h 4187588"/>
                  <a:gd name="connsiteX4" fmla="*/ 2687776 w 3146348"/>
                  <a:gd name="connsiteY4" fmla="*/ 2786752 h 4187588"/>
                  <a:gd name="connsiteX5" fmla="*/ 2705681 w 3146348"/>
                  <a:gd name="connsiteY5" fmla="*/ 2548016 h 4187588"/>
                  <a:gd name="connsiteX6" fmla="*/ 2290876 w 3146348"/>
                  <a:gd name="connsiteY6" fmla="*/ 1428192 h 4187588"/>
                  <a:gd name="connsiteX7" fmla="*/ 2864839 w 3146348"/>
                  <a:gd name="connsiteY7" fmla="*/ 146475 h 4187588"/>
                  <a:gd name="connsiteX8" fmla="*/ 2093919 w 3146348"/>
                  <a:gd name="connsiteY8" fmla="*/ 0 h 4187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146348" h="4187588">
                    <a:moveTo>
                      <a:pt x="2093670" y="0"/>
                    </a:moveTo>
                    <a:cubicBezTo>
                      <a:pt x="937290" y="0"/>
                      <a:pt x="0" y="937290"/>
                      <a:pt x="0" y="2093919"/>
                    </a:cubicBezTo>
                    <a:cubicBezTo>
                      <a:pt x="0" y="3250548"/>
                      <a:pt x="937290" y="4187588"/>
                      <a:pt x="2093670" y="4187588"/>
                    </a:cubicBezTo>
                    <a:cubicBezTo>
                      <a:pt x="2477389" y="4187588"/>
                      <a:pt x="2836986" y="4084385"/>
                      <a:pt x="3146349" y="3904089"/>
                    </a:cubicBezTo>
                    <a:cubicBezTo>
                      <a:pt x="2862849" y="3616859"/>
                      <a:pt x="2687776" y="3222198"/>
                      <a:pt x="2687776" y="2786752"/>
                    </a:cubicBezTo>
                    <a:cubicBezTo>
                      <a:pt x="2687776" y="2705681"/>
                      <a:pt x="2693744" y="2625853"/>
                      <a:pt x="2705681" y="2548016"/>
                    </a:cubicBezTo>
                    <a:cubicBezTo>
                      <a:pt x="2447050" y="2247357"/>
                      <a:pt x="2290876" y="1856177"/>
                      <a:pt x="2290876" y="1428192"/>
                    </a:cubicBezTo>
                    <a:cubicBezTo>
                      <a:pt x="2290876" y="918638"/>
                      <a:pt x="2512702" y="461060"/>
                      <a:pt x="2864839" y="146475"/>
                    </a:cubicBezTo>
                    <a:cubicBezTo>
                      <a:pt x="2626351" y="51975"/>
                      <a:pt x="2366228" y="0"/>
                      <a:pt x="2093919" y="0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8E729252-805B-0738-9A5D-6CB0E59E3B9E}"/>
                  </a:ext>
                </a:extLst>
              </p:cNvPr>
              <p:cNvSpPr/>
              <p:nvPr/>
            </p:nvSpPr>
            <p:spPr>
              <a:xfrm>
                <a:off x="3198460" y="4510396"/>
                <a:ext cx="1218053" cy="1356322"/>
              </a:xfrm>
              <a:custGeom>
                <a:avLst/>
                <a:gdLst>
                  <a:gd name="connsiteX0" fmla="*/ 17905 w 1218053"/>
                  <a:gd name="connsiteY0" fmla="*/ 249 h 1356322"/>
                  <a:gd name="connsiteX1" fmla="*/ 0 w 1218053"/>
                  <a:gd name="connsiteY1" fmla="*/ 238985 h 1356322"/>
                  <a:gd name="connsiteX2" fmla="*/ 458573 w 1218053"/>
                  <a:gd name="connsiteY2" fmla="*/ 1356322 h 1356322"/>
                  <a:gd name="connsiteX3" fmla="*/ 1218054 w 1218053"/>
                  <a:gd name="connsiteY3" fmla="*/ 595598 h 1356322"/>
                  <a:gd name="connsiteX4" fmla="*/ 17905 w 1218053"/>
                  <a:gd name="connsiteY4" fmla="*/ 0 h 13563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8053" h="1356322">
                    <a:moveTo>
                      <a:pt x="17905" y="249"/>
                    </a:moveTo>
                    <a:cubicBezTo>
                      <a:pt x="6217" y="78087"/>
                      <a:pt x="0" y="157666"/>
                      <a:pt x="0" y="238985"/>
                    </a:cubicBezTo>
                    <a:cubicBezTo>
                      <a:pt x="0" y="674431"/>
                      <a:pt x="175074" y="1069092"/>
                      <a:pt x="458573" y="1356322"/>
                    </a:cubicBezTo>
                    <a:cubicBezTo>
                      <a:pt x="772909" y="1173042"/>
                      <a:pt x="1035271" y="910432"/>
                      <a:pt x="1218054" y="595598"/>
                    </a:cubicBezTo>
                    <a:cubicBezTo>
                      <a:pt x="738591" y="567248"/>
                      <a:pt x="312098" y="342189"/>
                      <a:pt x="17905" y="0"/>
                    </a:cubicBezTo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63" name="Freeform 62">
                <a:extLst>
                  <a:ext uri="{FF2B5EF4-FFF2-40B4-BE49-F238E27FC236}">
                    <a16:creationId xmlns:a16="http://schemas.microsoft.com/office/drawing/2014/main" id="{7AD18890-6DF8-FC6B-6B32-47AB1843ADFD}"/>
                  </a:ext>
                </a:extLst>
              </p:cNvPr>
              <p:cNvSpPr/>
              <p:nvPr/>
            </p:nvSpPr>
            <p:spPr>
              <a:xfrm>
                <a:off x="2801561" y="2108607"/>
                <a:ext cx="1706468" cy="2402037"/>
              </a:xfrm>
              <a:custGeom>
                <a:avLst/>
                <a:gdLst>
                  <a:gd name="connsiteX0" fmla="*/ 573963 w 1706468"/>
                  <a:gd name="connsiteY0" fmla="*/ 497 h 2402037"/>
                  <a:gd name="connsiteX1" fmla="*/ 0 w 1706468"/>
                  <a:gd name="connsiteY1" fmla="*/ 1282214 h 2402037"/>
                  <a:gd name="connsiteX2" fmla="*/ 414805 w 1706468"/>
                  <a:gd name="connsiteY2" fmla="*/ 2402038 h 2402037"/>
                  <a:gd name="connsiteX3" fmla="*/ 638372 w 1706468"/>
                  <a:gd name="connsiteY3" fmla="*/ 1797985 h 2402037"/>
                  <a:gd name="connsiteX4" fmla="*/ 673685 w 1706468"/>
                  <a:gd name="connsiteY4" fmla="*/ 1743772 h 2402037"/>
                  <a:gd name="connsiteX5" fmla="*/ 731131 w 1706468"/>
                  <a:gd name="connsiteY5" fmla="*/ 1664939 h 2402037"/>
                  <a:gd name="connsiteX6" fmla="*/ 733120 w 1706468"/>
                  <a:gd name="connsiteY6" fmla="*/ 1662203 h 2402037"/>
                  <a:gd name="connsiteX7" fmla="*/ 1706469 w 1706468"/>
                  <a:gd name="connsiteY7" fmla="*/ 1074066 h 2402037"/>
                  <a:gd name="connsiteX8" fmla="*/ 573963 w 1706468"/>
                  <a:gd name="connsiteY8" fmla="*/ 0 h 2402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06468" h="2402037">
                    <a:moveTo>
                      <a:pt x="573963" y="497"/>
                    </a:moveTo>
                    <a:cubicBezTo>
                      <a:pt x="221826" y="315083"/>
                      <a:pt x="0" y="772910"/>
                      <a:pt x="0" y="1282214"/>
                    </a:cubicBezTo>
                    <a:cubicBezTo>
                      <a:pt x="0" y="1709951"/>
                      <a:pt x="156173" y="2101130"/>
                      <a:pt x="414805" y="2402038"/>
                    </a:cubicBezTo>
                    <a:cubicBezTo>
                      <a:pt x="447880" y="2182948"/>
                      <a:pt x="525469" y="1978529"/>
                      <a:pt x="638372" y="1797985"/>
                    </a:cubicBezTo>
                    <a:cubicBezTo>
                      <a:pt x="649811" y="1779582"/>
                      <a:pt x="661499" y="1761677"/>
                      <a:pt x="673685" y="1743772"/>
                    </a:cubicBezTo>
                    <a:cubicBezTo>
                      <a:pt x="692087" y="1716914"/>
                      <a:pt x="710987" y="1690553"/>
                      <a:pt x="731131" y="1664939"/>
                    </a:cubicBezTo>
                    <a:lnTo>
                      <a:pt x="733120" y="1662203"/>
                    </a:lnTo>
                    <a:cubicBezTo>
                      <a:pt x="969370" y="1359555"/>
                      <a:pt x="1312802" y="1144443"/>
                      <a:pt x="1706469" y="1074066"/>
                    </a:cubicBezTo>
                    <a:cubicBezTo>
                      <a:pt x="1482156" y="585899"/>
                      <a:pt x="1075558" y="198947"/>
                      <a:pt x="573963" y="0"/>
                    </a:cubicBezTo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64" name="Freeform 63">
                <a:extLst>
                  <a:ext uri="{FF2B5EF4-FFF2-40B4-BE49-F238E27FC236}">
                    <a16:creationId xmlns:a16="http://schemas.microsoft.com/office/drawing/2014/main" id="{7762F7AF-0DD7-D485-8A54-658D3E176018}"/>
                  </a:ext>
                </a:extLst>
              </p:cNvPr>
              <p:cNvSpPr/>
              <p:nvPr/>
            </p:nvSpPr>
            <p:spPr>
              <a:xfrm>
                <a:off x="3216366" y="3183170"/>
                <a:ext cx="1481907" cy="1923570"/>
              </a:xfrm>
              <a:custGeom>
                <a:avLst/>
                <a:gdLst>
                  <a:gd name="connsiteX0" fmla="*/ 1291664 w 1481907"/>
                  <a:gd name="connsiteY0" fmla="*/ 0 h 1923570"/>
                  <a:gd name="connsiteX1" fmla="*/ 318315 w 1481907"/>
                  <a:gd name="connsiteY1" fmla="*/ 588138 h 1923570"/>
                  <a:gd name="connsiteX2" fmla="*/ 316326 w 1481907"/>
                  <a:gd name="connsiteY2" fmla="*/ 590873 h 1923570"/>
                  <a:gd name="connsiteX3" fmla="*/ 258880 w 1481907"/>
                  <a:gd name="connsiteY3" fmla="*/ 669706 h 1923570"/>
                  <a:gd name="connsiteX4" fmla="*/ 223567 w 1481907"/>
                  <a:gd name="connsiteY4" fmla="*/ 723919 h 1923570"/>
                  <a:gd name="connsiteX5" fmla="*/ 0 w 1481907"/>
                  <a:gd name="connsiteY5" fmla="*/ 1327972 h 1923570"/>
                  <a:gd name="connsiteX6" fmla="*/ 1200149 w 1481907"/>
                  <a:gd name="connsiteY6" fmla="*/ 1923570 h 1923570"/>
                  <a:gd name="connsiteX7" fmla="*/ 1481908 w 1481907"/>
                  <a:gd name="connsiteY7" fmla="*/ 873875 h 1923570"/>
                  <a:gd name="connsiteX8" fmla="*/ 1291664 w 1481907"/>
                  <a:gd name="connsiteY8" fmla="*/ 497 h 19235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1907" h="1923570">
                    <a:moveTo>
                      <a:pt x="1291664" y="0"/>
                    </a:moveTo>
                    <a:cubicBezTo>
                      <a:pt x="897997" y="70378"/>
                      <a:pt x="554565" y="285240"/>
                      <a:pt x="318315" y="588138"/>
                    </a:cubicBezTo>
                    <a:lnTo>
                      <a:pt x="316326" y="590873"/>
                    </a:lnTo>
                    <a:cubicBezTo>
                      <a:pt x="296182" y="616487"/>
                      <a:pt x="277283" y="642599"/>
                      <a:pt x="258880" y="669706"/>
                    </a:cubicBezTo>
                    <a:cubicBezTo>
                      <a:pt x="246695" y="687362"/>
                      <a:pt x="235006" y="705516"/>
                      <a:pt x="223567" y="723919"/>
                    </a:cubicBezTo>
                    <a:cubicBezTo>
                      <a:pt x="110664" y="904215"/>
                      <a:pt x="33075" y="1108633"/>
                      <a:pt x="0" y="1327972"/>
                    </a:cubicBezTo>
                    <a:cubicBezTo>
                      <a:pt x="294193" y="1670161"/>
                      <a:pt x="720686" y="1894971"/>
                      <a:pt x="1200149" y="1923570"/>
                    </a:cubicBezTo>
                    <a:cubicBezTo>
                      <a:pt x="1379201" y="1614953"/>
                      <a:pt x="1481908" y="1256351"/>
                      <a:pt x="1481908" y="873875"/>
                    </a:cubicBezTo>
                    <a:cubicBezTo>
                      <a:pt x="1481908" y="562274"/>
                      <a:pt x="1413768" y="266340"/>
                      <a:pt x="1291664" y="497"/>
                    </a:cubicBezTo>
                  </a:path>
                </a:pathLst>
              </a:custGeom>
              <a:solidFill>
                <a:schemeClr val="accent1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65" name="Freeform 64">
                <a:extLst>
                  <a:ext uri="{FF2B5EF4-FFF2-40B4-BE49-F238E27FC236}">
                    <a16:creationId xmlns:a16="http://schemas.microsoft.com/office/drawing/2014/main" id="{B21B3408-A9AB-475A-56A6-0067BF3847F5}"/>
                  </a:ext>
                </a:extLst>
              </p:cNvPr>
              <p:cNvSpPr/>
              <p:nvPr/>
            </p:nvSpPr>
            <p:spPr>
              <a:xfrm>
                <a:off x="5410006" y="6500614"/>
                <a:ext cx="674430" cy="82314"/>
              </a:xfrm>
              <a:custGeom>
                <a:avLst/>
                <a:gdLst>
                  <a:gd name="connsiteX0" fmla="*/ 337215 w 674430"/>
                  <a:gd name="connsiteY0" fmla="*/ 0 h 82314"/>
                  <a:gd name="connsiteX1" fmla="*/ 0 w 674430"/>
                  <a:gd name="connsiteY1" fmla="*/ 41033 h 82314"/>
                  <a:gd name="connsiteX2" fmla="*/ 337215 w 674430"/>
                  <a:gd name="connsiteY2" fmla="*/ 82315 h 82314"/>
                  <a:gd name="connsiteX3" fmla="*/ 674431 w 674430"/>
                  <a:gd name="connsiteY3" fmla="*/ 41033 h 82314"/>
                  <a:gd name="connsiteX4" fmla="*/ 337215 w 674430"/>
                  <a:gd name="connsiteY4" fmla="*/ 0 h 823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74430" h="82314">
                    <a:moveTo>
                      <a:pt x="337215" y="0"/>
                    </a:moveTo>
                    <a:cubicBezTo>
                      <a:pt x="150951" y="0"/>
                      <a:pt x="0" y="18403"/>
                      <a:pt x="0" y="41033"/>
                    </a:cubicBezTo>
                    <a:cubicBezTo>
                      <a:pt x="0" y="63663"/>
                      <a:pt x="150951" y="82315"/>
                      <a:pt x="337215" y="82315"/>
                    </a:cubicBezTo>
                    <a:cubicBezTo>
                      <a:pt x="523480" y="82315"/>
                      <a:pt x="674431" y="63912"/>
                      <a:pt x="674431" y="41033"/>
                    </a:cubicBezTo>
                    <a:cubicBezTo>
                      <a:pt x="674431" y="18154"/>
                      <a:pt x="523480" y="0"/>
                      <a:pt x="337215" y="0"/>
                    </a:cubicBezTo>
                  </a:path>
                </a:pathLst>
              </a:custGeom>
              <a:solidFill>
                <a:schemeClr val="accent5">
                  <a:lumMod val="9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66" name="Freeform 65">
                <a:extLst>
                  <a:ext uri="{FF2B5EF4-FFF2-40B4-BE49-F238E27FC236}">
                    <a16:creationId xmlns:a16="http://schemas.microsoft.com/office/drawing/2014/main" id="{D6F9457E-E64E-0D0B-6E35-D99C439C59F9}"/>
                  </a:ext>
                </a:extLst>
              </p:cNvPr>
              <p:cNvSpPr/>
              <p:nvPr/>
            </p:nvSpPr>
            <p:spPr>
              <a:xfrm>
                <a:off x="3093267" y="6405617"/>
                <a:ext cx="1342644" cy="147718"/>
              </a:xfrm>
              <a:custGeom>
                <a:avLst/>
                <a:gdLst>
                  <a:gd name="connsiteX0" fmla="*/ 671446 w 1342644"/>
                  <a:gd name="connsiteY0" fmla="*/ 0 h 147718"/>
                  <a:gd name="connsiteX1" fmla="*/ 0 w 1342644"/>
                  <a:gd name="connsiteY1" fmla="*/ 73859 h 147718"/>
                  <a:gd name="connsiteX2" fmla="*/ 671446 w 1342644"/>
                  <a:gd name="connsiteY2" fmla="*/ 147718 h 147718"/>
                  <a:gd name="connsiteX3" fmla="*/ 1342644 w 1342644"/>
                  <a:gd name="connsiteY3" fmla="*/ 73859 h 147718"/>
                  <a:gd name="connsiteX4" fmla="*/ 671446 w 1342644"/>
                  <a:gd name="connsiteY4" fmla="*/ 0 h 147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2644" h="147718">
                    <a:moveTo>
                      <a:pt x="671446" y="0"/>
                    </a:moveTo>
                    <a:cubicBezTo>
                      <a:pt x="300908" y="0"/>
                      <a:pt x="0" y="33075"/>
                      <a:pt x="0" y="73859"/>
                    </a:cubicBezTo>
                    <a:cubicBezTo>
                      <a:pt x="0" y="114643"/>
                      <a:pt x="300659" y="147718"/>
                      <a:pt x="671446" y="147718"/>
                    </a:cubicBezTo>
                    <a:cubicBezTo>
                      <a:pt x="1042234" y="147718"/>
                      <a:pt x="1342644" y="114643"/>
                      <a:pt x="1342644" y="73859"/>
                    </a:cubicBezTo>
                    <a:cubicBezTo>
                      <a:pt x="1342644" y="33075"/>
                      <a:pt x="1042234" y="0"/>
                      <a:pt x="671446" y="0"/>
                    </a:cubicBezTo>
                  </a:path>
                </a:pathLst>
              </a:custGeom>
              <a:solidFill>
                <a:schemeClr val="accent5">
                  <a:lumMod val="9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67" name="Freeform 66">
                <a:extLst>
                  <a:ext uri="{FF2B5EF4-FFF2-40B4-BE49-F238E27FC236}">
                    <a16:creationId xmlns:a16="http://schemas.microsoft.com/office/drawing/2014/main" id="{009196F4-74FB-0711-33A1-CE080B5CC218}"/>
                  </a:ext>
                </a:extLst>
              </p:cNvPr>
              <p:cNvSpPr/>
              <p:nvPr/>
            </p:nvSpPr>
            <p:spPr>
              <a:xfrm>
                <a:off x="4424472" y="6392436"/>
                <a:ext cx="922119" cy="92261"/>
              </a:xfrm>
              <a:custGeom>
                <a:avLst/>
                <a:gdLst>
                  <a:gd name="connsiteX0" fmla="*/ 461060 w 922119"/>
                  <a:gd name="connsiteY0" fmla="*/ 0 h 92261"/>
                  <a:gd name="connsiteX1" fmla="*/ 0 w 922119"/>
                  <a:gd name="connsiteY1" fmla="*/ 46255 h 92261"/>
                  <a:gd name="connsiteX2" fmla="*/ 461060 w 922119"/>
                  <a:gd name="connsiteY2" fmla="*/ 92262 h 92261"/>
                  <a:gd name="connsiteX3" fmla="*/ 922120 w 922119"/>
                  <a:gd name="connsiteY3" fmla="*/ 46255 h 92261"/>
                  <a:gd name="connsiteX4" fmla="*/ 461060 w 922119"/>
                  <a:gd name="connsiteY4" fmla="*/ 0 h 922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2119" h="92261">
                    <a:moveTo>
                      <a:pt x="461060" y="0"/>
                    </a:moveTo>
                    <a:cubicBezTo>
                      <a:pt x="206408" y="0"/>
                      <a:pt x="0" y="20641"/>
                      <a:pt x="0" y="46255"/>
                    </a:cubicBezTo>
                    <a:cubicBezTo>
                      <a:pt x="0" y="71870"/>
                      <a:pt x="206408" y="92262"/>
                      <a:pt x="461060" y="92262"/>
                    </a:cubicBezTo>
                    <a:cubicBezTo>
                      <a:pt x="715712" y="92262"/>
                      <a:pt x="922120" y="71621"/>
                      <a:pt x="922120" y="46255"/>
                    </a:cubicBezTo>
                    <a:cubicBezTo>
                      <a:pt x="922120" y="20889"/>
                      <a:pt x="715712" y="0"/>
                      <a:pt x="461060" y="0"/>
                    </a:cubicBezTo>
                  </a:path>
                </a:pathLst>
              </a:custGeom>
              <a:solidFill>
                <a:schemeClr val="accent5">
                  <a:lumMod val="9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68" name="Freeform 67">
                <a:extLst>
                  <a:ext uri="{FF2B5EF4-FFF2-40B4-BE49-F238E27FC236}">
                    <a16:creationId xmlns:a16="http://schemas.microsoft.com/office/drawing/2014/main" id="{BCB4E6D1-0685-8512-FE18-7BB8F58233D3}"/>
                  </a:ext>
                </a:extLst>
              </p:cNvPr>
              <p:cNvSpPr/>
              <p:nvPr/>
            </p:nvSpPr>
            <p:spPr>
              <a:xfrm>
                <a:off x="539532" y="6375277"/>
                <a:ext cx="2373439" cy="279520"/>
              </a:xfrm>
              <a:custGeom>
                <a:avLst/>
                <a:gdLst>
                  <a:gd name="connsiteX0" fmla="*/ 1186720 w 2373439"/>
                  <a:gd name="connsiteY0" fmla="*/ 0 h 279520"/>
                  <a:gd name="connsiteX1" fmla="*/ 0 w 2373439"/>
                  <a:gd name="connsiteY1" fmla="*/ 139760 h 279520"/>
                  <a:gd name="connsiteX2" fmla="*/ 1186720 w 2373439"/>
                  <a:gd name="connsiteY2" fmla="*/ 279521 h 279520"/>
                  <a:gd name="connsiteX3" fmla="*/ 2373439 w 2373439"/>
                  <a:gd name="connsiteY3" fmla="*/ 139760 h 279520"/>
                  <a:gd name="connsiteX4" fmla="*/ 1186720 w 2373439"/>
                  <a:gd name="connsiteY4" fmla="*/ 0 h 279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3439" h="279520">
                    <a:moveTo>
                      <a:pt x="1186720" y="0"/>
                    </a:moveTo>
                    <a:cubicBezTo>
                      <a:pt x="531189" y="0"/>
                      <a:pt x="0" y="62420"/>
                      <a:pt x="0" y="139760"/>
                    </a:cubicBezTo>
                    <a:cubicBezTo>
                      <a:pt x="0" y="217101"/>
                      <a:pt x="531189" y="279521"/>
                      <a:pt x="1186720" y="279521"/>
                    </a:cubicBezTo>
                    <a:cubicBezTo>
                      <a:pt x="1842250" y="279521"/>
                      <a:pt x="2373439" y="217101"/>
                      <a:pt x="2373439" y="139760"/>
                    </a:cubicBezTo>
                    <a:cubicBezTo>
                      <a:pt x="2373439" y="62420"/>
                      <a:pt x="1842002" y="0"/>
                      <a:pt x="1186720" y="0"/>
                    </a:cubicBezTo>
                  </a:path>
                </a:pathLst>
              </a:custGeom>
              <a:solidFill>
                <a:schemeClr val="accent5">
                  <a:lumMod val="9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69" name="Freeform 68">
                <a:extLst>
                  <a:ext uri="{FF2B5EF4-FFF2-40B4-BE49-F238E27FC236}">
                    <a16:creationId xmlns:a16="http://schemas.microsoft.com/office/drawing/2014/main" id="{E8B443C0-1E24-C9F4-579C-27EA37032ECD}"/>
                  </a:ext>
                </a:extLst>
              </p:cNvPr>
              <p:cNvSpPr/>
              <p:nvPr/>
            </p:nvSpPr>
            <p:spPr>
              <a:xfrm>
                <a:off x="959808" y="3518396"/>
                <a:ext cx="695817" cy="695817"/>
              </a:xfrm>
              <a:custGeom>
                <a:avLst/>
                <a:gdLst>
                  <a:gd name="connsiteX0" fmla="*/ 347909 w 695817"/>
                  <a:gd name="connsiteY0" fmla="*/ 0 h 695817"/>
                  <a:gd name="connsiteX1" fmla="*/ 0 w 695817"/>
                  <a:gd name="connsiteY1" fmla="*/ 347909 h 695817"/>
                  <a:gd name="connsiteX2" fmla="*/ 347909 w 695817"/>
                  <a:gd name="connsiteY2" fmla="*/ 695818 h 695817"/>
                  <a:gd name="connsiteX3" fmla="*/ 695818 w 695817"/>
                  <a:gd name="connsiteY3" fmla="*/ 347909 h 695817"/>
                  <a:gd name="connsiteX4" fmla="*/ 347909 w 695817"/>
                  <a:gd name="connsiteY4" fmla="*/ 0 h 695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95817" h="695817">
                    <a:moveTo>
                      <a:pt x="347909" y="0"/>
                    </a:moveTo>
                    <a:cubicBezTo>
                      <a:pt x="155925" y="0"/>
                      <a:pt x="0" y="155676"/>
                      <a:pt x="0" y="347909"/>
                    </a:cubicBezTo>
                    <a:cubicBezTo>
                      <a:pt x="0" y="540142"/>
                      <a:pt x="155676" y="695818"/>
                      <a:pt x="347909" y="695818"/>
                    </a:cubicBezTo>
                    <a:cubicBezTo>
                      <a:pt x="540141" y="695818"/>
                      <a:pt x="695818" y="540142"/>
                      <a:pt x="695818" y="347909"/>
                    </a:cubicBezTo>
                    <a:cubicBezTo>
                      <a:pt x="695818" y="155676"/>
                      <a:pt x="540141" y="0"/>
                      <a:pt x="347909" y="0"/>
                    </a:cubicBezTo>
                  </a:path>
                </a:pathLst>
              </a:custGeom>
              <a:solidFill>
                <a:schemeClr val="accent6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70" name="Freeform 69">
                <a:extLst>
                  <a:ext uri="{FF2B5EF4-FFF2-40B4-BE49-F238E27FC236}">
                    <a16:creationId xmlns:a16="http://schemas.microsoft.com/office/drawing/2014/main" id="{48DCEC20-D34B-27AB-F70F-ED601FC99CDB}"/>
                  </a:ext>
                </a:extLst>
              </p:cNvPr>
              <p:cNvSpPr/>
              <p:nvPr/>
            </p:nvSpPr>
            <p:spPr>
              <a:xfrm>
                <a:off x="3230541" y="2841230"/>
                <a:ext cx="450118" cy="569237"/>
              </a:xfrm>
              <a:custGeom>
                <a:avLst/>
                <a:gdLst>
                  <a:gd name="connsiteX0" fmla="*/ 225059 w 450118"/>
                  <a:gd name="connsiteY0" fmla="*/ 0 h 569237"/>
                  <a:gd name="connsiteX1" fmla="*/ 0 w 450118"/>
                  <a:gd name="connsiteY1" fmla="*/ 225059 h 569237"/>
                  <a:gd name="connsiteX2" fmla="*/ 89526 w 450118"/>
                  <a:gd name="connsiteY2" fmla="*/ 225059 h 569237"/>
                  <a:gd name="connsiteX3" fmla="*/ 89526 w 450118"/>
                  <a:gd name="connsiteY3" fmla="*/ 569237 h 569237"/>
                  <a:gd name="connsiteX4" fmla="*/ 360592 w 450118"/>
                  <a:gd name="connsiteY4" fmla="*/ 569237 h 569237"/>
                  <a:gd name="connsiteX5" fmla="*/ 360592 w 450118"/>
                  <a:gd name="connsiteY5" fmla="*/ 225059 h 569237"/>
                  <a:gd name="connsiteX6" fmla="*/ 450118 w 450118"/>
                  <a:gd name="connsiteY6" fmla="*/ 225059 h 569237"/>
                  <a:gd name="connsiteX7" fmla="*/ 225059 w 450118"/>
                  <a:gd name="connsiteY7" fmla="*/ 0 h 5692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50118" h="569237">
                    <a:moveTo>
                      <a:pt x="225059" y="0"/>
                    </a:moveTo>
                    <a:lnTo>
                      <a:pt x="0" y="225059"/>
                    </a:lnTo>
                    <a:lnTo>
                      <a:pt x="89526" y="225059"/>
                    </a:lnTo>
                    <a:lnTo>
                      <a:pt x="89526" y="569237"/>
                    </a:lnTo>
                    <a:lnTo>
                      <a:pt x="360592" y="569237"/>
                    </a:lnTo>
                    <a:lnTo>
                      <a:pt x="360592" y="225059"/>
                    </a:lnTo>
                    <a:lnTo>
                      <a:pt x="450118" y="225059"/>
                    </a:lnTo>
                    <a:lnTo>
                      <a:pt x="225059" y="0"/>
                    </a:lnTo>
                  </a:path>
                </a:pathLst>
              </a:custGeom>
              <a:solidFill>
                <a:schemeClr val="bg1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</p:grpSp>
        <p:grpSp>
          <p:nvGrpSpPr>
            <p:cNvPr id="11" name="Graphic 45">
              <a:extLst>
                <a:ext uri="{FF2B5EF4-FFF2-40B4-BE49-F238E27FC236}">
                  <a16:creationId xmlns:a16="http://schemas.microsoft.com/office/drawing/2014/main" id="{4CF67601-7037-EEDB-9377-533457412C16}"/>
                </a:ext>
              </a:extLst>
            </p:cNvPr>
            <p:cNvGrpSpPr/>
            <p:nvPr/>
          </p:nvGrpSpPr>
          <p:grpSpPr>
            <a:xfrm>
              <a:off x="2148020" y="2139693"/>
              <a:ext cx="3746422" cy="4205990"/>
              <a:chOff x="2148020" y="2139693"/>
              <a:chExt cx="3746422" cy="4205990"/>
            </a:xfrm>
          </p:grpSpPr>
          <p:sp>
            <p:nvSpPr>
              <p:cNvPr id="54" name="Freeform 53">
                <a:extLst>
                  <a:ext uri="{FF2B5EF4-FFF2-40B4-BE49-F238E27FC236}">
                    <a16:creationId xmlns:a16="http://schemas.microsoft.com/office/drawing/2014/main" id="{4C47E2CB-30FA-8F43-4D7A-60B118C404DE}"/>
                  </a:ext>
                </a:extLst>
              </p:cNvPr>
              <p:cNvSpPr/>
              <p:nvPr/>
            </p:nvSpPr>
            <p:spPr>
              <a:xfrm>
                <a:off x="2267388" y="4194817"/>
                <a:ext cx="890785" cy="2134702"/>
              </a:xfrm>
              <a:custGeom>
                <a:avLst/>
                <a:gdLst>
                  <a:gd name="connsiteX0" fmla="*/ 0 w 890785"/>
                  <a:gd name="connsiteY0" fmla="*/ 0 h 2134702"/>
                  <a:gd name="connsiteX1" fmla="*/ 890786 w 890785"/>
                  <a:gd name="connsiteY1" fmla="*/ 0 h 2134702"/>
                  <a:gd name="connsiteX2" fmla="*/ 890786 w 890785"/>
                  <a:gd name="connsiteY2" fmla="*/ 2134703 h 2134702"/>
                  <a:gd name="connsiteX3" fmla="*/ 0 w 890785"/>
                  <a:gd name="connsiteY3" fmla="*/ 2134703 h 21347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0785" h="2134702">
                    <a:moveTo>
                      <a:pt x="0" y="0"/>
                    </a:moveTo>
                    <a:lnTo>
                      <a:pt x="890786" y="0"/>
                    </a:lnTo>
                    <a:lnTo>
                      <a:pt x="890786" y="2134703"/>
                    </a:lnTo>
                    <a:lnTo>
                      <a:pt x="0" y="2134703"/>
                    </a:lnTo>
                    <a:close/>
                  </a:path>
                </a:pathLst>
              </a:custGeom>
              <a:solidFill>
                <a:schemeClr val="accent1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55" name="Freeform 54">
                <a:extLst>
                  <a:ext uri="{FF2B5EF4-FFF2-40B4-BE49-F238E27FC236}">
                    <a16:creationId xmlns:a16="http://schemas.microsoft.com/office/drawing/2014/main" id="{F8B2C19B-FB76-1838-AB28-B220BBA4FA5C}"/>
                  </a:ext>
                </a:extLst>
              </p:cNvPr>
              <p:cNvSpPr/>
              <p:nvPr/>
            </p:nvSpPr>
            <p:spPr>
              <a:xfrm>
                <a:off x="3635647" y="3319698"/>
                <a:ext cx="890785" cy="3009821"/>
              </a:xfrm>
              <a:custGeom>
                <a:avLst/>
                <a:gdLst>
                  <a:gd name="connsiteX0" fmla="*/ 0 w 890785"/>
                  <a:gd name="connsiteY0" fmla="*/ 0 h 3009821"/>
                  <a:gd name="connsiteX1" fmla="*/ 890786 w 890785"/>
                  <a:gd name="connsiteY1" fmla="*/ 0 h 3009821"/>
                  <a:gd name="connsiteX2" fmla="*/ 890786 w 890785"/>
                  <a:gd name="connsiteY2" fmla="*/ 3009822 h 3009821"/>
                  <a:gd name="connsiteX3" fmla="*/ 0 w 890785"/>
                  <a:gd name="connsiteY3" fmla="*/ 3009822 h 3009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0785" h="3009821">
                    <a:moveTo>
                      <a:pt x="0" y="0"/>
                    </a:moveTo>
                    <a:lnTo>
                      <a:pt x="890786" y="0"/>
                    </a:lnTo>
                    <a:lnTo>
                      <a:pt x="890786" y="3009822"/>
                    </a:lnTo>
                    <a:lnTo>
                      <a:pt x="0" y="3009822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56" name="Freeform 55">
                <a:extLst>
                  <a:ext uri="{FF2B5EF4-FFF2-40B4-BE49-F238E27FC236}">
                    <a16:creationId xmlns:a16="http://schemas.microsoft.com/office/drawing/2014/main" id="{D362518B-42FC-F5F8-9EAF-101A0E232A1F}"/>
                  </a:ext>
                </a:extLst>
              </p:cNvPr>
              <p:cNvSpPr/>
              <p:nvPr/>
            </p:nvSpPr>
            <p:spPr>
              <a:xfrm>
                <a:off x="5003657" y="2139693"/>
                <a:ext cx="890785" cy="4189826"/>
              </a:xfrm>
              <a:custGeom>
                <a:avLst/>
                <a:gdLst>
                  <a:gd name="connsiteX0" fmla="*/ 0 w 890785"/>
                  <a:gd name="connsiteY0" fmla="*/ 0 h 4189826"/>
                  <a:gd name="connsiteX1" fmla="*/ 890786 w 890785"/>
                  <a:gd name="connsiteY1" fmla="*/ 0 h 4189826"/>
                  <a:gd name="connsiteX2" fmla="*/ 890786 w 890785"/>
                  <a:gd name="connsiteY2" fmla="*/ 4189827 h 4189826"/>
                  <a:gd name="connsiteX3" fmla="*/ 0 w 890785"/>
                  <a:gd name="connsiteY3" fmla="*/ 4189827 h 418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0785" h="4189826">
                    <a:moveTo>
                      <a:pt x="0" y="0"/>
                    </a:moveTo>
                    <a:lnTo>
                      <a:pt x="890786" y="0"/>
                    </a:lnTo>
                    <a:lnTo>
                      <a:pt x="890786" y="4189827"/>
                    </a:lnTo>
                    <a:lnTo>
                      <a:pt x="0" y="418982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57" name="Freeform 56">
                <a:extLst>
                  <a:ext uri="{FF2B5EF4-FFF2-40B4-BE49-F238E27FC236}">
                    <a16:creationId xmlns:a16="http://schemas.microsoft.com/office/drawing/2014/main" id="{26909827-3156-3A9B-D701-94C05648AF61}"/>
                  </a:ext>
                </a:extLst>
              </p:cNvPr>
              <p:cNvSpPr/>
              <p:nvPr/>
            </p:nvSpPr>
            <p:spPr>
              <a:xfrm>
                <a:off x="2148020" y="6293957"/>
                <a:ext cx="3708871" cy="51726"/>
              </a:xfrm>
              <a:custGeom>
                <a:avLst/>
                <a:gdLst>
                  <a:gd name="connsiteX0" fmla="*/ 0 w 3708871"/>
                  <a:gd name="connsiteY0" fmla="*/ 0 h 51726"/>
                  <a:gd name="connsiteX1" fmla="*/ 3708872 w 3708871"/>
                  <a:gd name="connsiteY1" fmla="*/ 0 h 51726"/>
                  <a:gd name="connsiteX2" fmla="*/ 3708872 w 3708871"/>
                  <a:gd name="connsiteY2" fmla="*/ 51726 h 51726"/>
                  <a:gd name="connsiteX3" fmla="*/ 0 w 3708871"/>
                  <a:gd name="connsiteY3" fmla="*/ 51726 h 517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08871" h="51726">
                    <a:moveTo>
                      <a:pt x="0" y="0"/>
                    </a:moveTo>
                    <a:lnTo>
                      <a:pt x="3708872" y="0"/>
                    </a:lnTo>
                    <a:lnTo>
                      <a:pt x="3708872" y="51726"/>
                    </a:lnTo>
                    <a:lnTo>
                      <a:pt x="0" y="51726"/>
                    </a:lnTo>
                    <a:close/>
                  </a:path>
                </a:pathLst>
              </a:custGeom>
              <a:solidFill>
                <a:srgbClr val="2A2B7C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</p:grpSp>
        <p:grpSp>
          <p:nvGrpSpPr>
            <p:cNvPr id="12" name="Graphic 45">
              <a:extLst>
                <a:ext uri="{FF2B5EF4-FFF2-40B4-BE49-F238E27FC236}">
                  <a16:creationId xmlns:a16="http://schemas.microsoft.com/office/drawing/2014/main" id="{CD29344B-4348-F848-6EAD-DA1C2A2DFB43}"/>
                </a:ext>
              </a:extLst>
            </p:cNvPr>
            <p:cNvGrpSpPr/>
            <p:nvPr/>
          </p:nvGrpSpPr>
          <p:grpSpPr>
            <a:xfrm>
              <a:off x="5061351" y="4713322"/>
              <a:ext cx="1254254" cy="1842250"/>
              <a:chOff x="5061351" y="4713322"/>
              <a:chExt cx="1254254" cy="1842250"/>
            </a:xfrm>
          </p:grpSpPr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4F77112E-D2CF-43F9-1870-5289CF418CF6}"/>
                  </a:ext>
                </a:extLst>
              </p:cNvPr>
              <p:cNvSpPr/>
              <p:nvPr/>
            </p:nvSpPr>
            <p:spPr>
              <a:xfrm>
                <a:off x="5441532" y="4713322"/>
                <a:ext cx="470068" cy="1465245"/>
              </a:xfrm>
              <a:custGeom>
                <a:avLst/>
                <a:gdLst>
                  <a:gd name="connsiteX0" fmla="*/ 360152 w 470068"/>
                  <a:gd name="connsiteY0" fmla="*/ 1274257 h 1465245"/>
                  <a:gd name="connsiteX1" fmla="*/ 462609 w 470068"/>
                  <a:gd name="connsiteY1" fmla="*/ 988519 h 1465245"/>
                  <a:gd name="connsiteX2" fmla="*/ 390989 w 470068"/>
                  <a:gd name="connsiteY2" fmla="*/ 855224 h 1465245"/>
                  <a:gd name="connsiteX3" fmla="*/ 394719 w 470068"/>
                  <a:gd name="connsiteY3" fmla="*/ 723919 h 1465245"/>
                  <a:gd name="connsiteX4" fmla="*/ 279329 w 470068"/>
                  <a:gd name="connsiteY4" fmla="*/ 462055 h 1465245"/>
                  <a:gd name="connsiteX5" fmla="*/ 210693 w 470068"/>
                  <a:gd name="connsiteY5" fmla="*/ 233763 h 1465245"/>
                  <a:gd name="connsiteX6" fmla="*/ 62974 w 470068"/>
                  <a:gd name="connsiteY6" fmla="*/ 0 h 1465245"/>
                  <a:gd name="connsiteX7" fmla="*/ 70932 w 470068"/>
                  <a:gd name="connsiteY7" fmla="*/ 540390 h 1465245"/>
                  <a:gd name="connsiteX8" fmla="*/ 17714 w 470068"/>
                  <a:gd name="connsiteY8" fmla="*/ 762962 h 1465245"/>
                  <a:gd name="connsiteX9" fmla="*/ 96547 w 470068"/>
                  <a:gd name="connsiteY9" fmla="*/ 865918 h 1465245"/>
                  <a:gd name="connsiteX10" fmla="*/ 72922 w 470068"/>
                  <a:gd name="connsiteY10" fmla="*/ 966137 h 1465245"/>
                  <a:gd name="connsiteX11" fmla="*/ 370596 w 470068"/>
                  <a:gd name="connsiteY11" fmla="*/ 1465246 h 1465245"/>
                  <a:gd name="connsiteX12" fmla="*/ 359903 w 470068"/>
                  <a:gd name="connsiteY12" fmla="*/ 1274257 h 14652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70068" h="1465245">
                    <a:moveTo>
                      <a:pt x="360152" y="1274257"/>
                    </a:moveTo>
                    <a:cubicBezTo>
                      <a:pt x="412375" y="1172047"/>
                      <a:pt x="495436" y="1121565"/>
                      <a:pt x="462609" y="988519"/>
                    </a:cubicBezTo>
                    <a:cubicBezTo>
                      <a:pt x="449429" y="935300"/>
                      <a:pt x="409640" y="902225"/>
                      <a:pt x="390989" y="855224"/>
                    </a:cubicBezTo>
                    <a:cubicBezTo>
                      <a:pt x="367861" y="796783"/>
                      <a:pt x="387258" y="785344"/>
                      <a:pt x="394719" y="723919"/>
                    </a:cubicBezTo>
                    <a:cubicBezTo>
                      <a:pt x="411381" y="590873"/>
                      <a:pt x="327574" y="563269"/>
                      <a:pt x="279329" y="462055"/>
                    </a:cubicBezTo>
                    <a:cubicBezTo>
                      <a:pt x="245757" y="391429"/>
                      <a:pt x="255705" y="308617"/>
                      <a:pt x="210693" y="233763"/>
                    </a:cubicBezTo>
                    <a:cubicBezTo>
                      <a:pt x="164935" y="157914"/>
                      <a:pt x="79885" y="90272"/>
                      <a:pt x="62974" y="0"/>
                    </a:cubicBezTo>
                    <a:cubicBezTo>
                      <a:pt x="50540" y="159904"/>
                      <a:pt x="-51171" y="405603"/>
                      <a:pt x="70932" y="540390"/>
                    </a:cubicBezTo>
                    <a:cubicBezTo>
                      <a:pt x="-2678" y="589878"/>
                      <a:pt x="-16356" y="686865"/>
                      <a:pt x="17714" y="762962"/>
                    </a:cubicBezTo>
                    <a:cubicBezTo>
                      <a:pt x="33879" y="799270"/>
                      <a:pt x="87097" y="827620"/>
                      <a:pt x="96547" y="865918"/>
                    </a:cubicBezTo>
                    <a:cubicBezTo>
                      <a:pt x="109478" y="918390"/>
                      <a:pt x="77149" y="920130"/>
                      <a:pt x="72922" y="966137"/>
                    </a:cubicBezTo>
                    <a:cubicBezTo>
                      <a:pt x="59493" y="1111866"/>
                      <a:pt x="482256" y="1319268"/>
                      <a:pt x="370596" y="1465246"/>
                    </a:cubicBezTo>
                    <a:lnTo>
                      <a:pt x="359903" y="1274257"/>
                    </a:lnTo>
                    <a:close/>
                  </a:path>
                </a:pathLst>
              </a:custGeom>
              <a:solidFill>
                <a:schemeClr val="accent6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grpSp>
            <p:nvGrpSpPr>
              <p:cNvPr id="46" name="Graphic 45">
                <a:extLst>
                  <a:ext uri="{FF2B5EF4-FFF2-40B4-BE49-F238E27FC236}">
                    <a16:creationId xmlns:a16="http://schemas.microsoft.com/office/drawing/2014/main" id="{20902BCA-464E-3DF1-22D7-63487413FB65}"/>
                  </a:ext>
                </a:extLst>
              </p:cNvPr>
              <p:cNvGrpSpPr/>
              <p:nvPr/>
            </p:nvGrpSpPr>
            <p:grpSpPr>
              <a:xfrm>
                <a:off x="5440843" y="4713571"/>
                <a:ext cx="395655" cy="1365274"/>
                <a:chOff x="5440843" y="4713571"/>
                <a:chExt cx="395655" cy="1365274"/>
              </a:xfrm>
              <a:solidFill>
                <a:srgbClr val="FFFFFF"/>
              </a:solidFill>
            </p:grpSpPr>
            <p:sp>
              <p:nvSpPr>
                <p:cNvPr id="52" name="Freeform 51">
                  <a:extLst>
                    <a:ext uri="{FF2B5EF4-FFF2-40B4-BE49-F238E27FC236}">
                      <a16:creationId xmlns:a16="http://schemas.microsoft.com/office/drawing/2014/main" id="{F66A2E4A-E1DF-200B-AB9F-4003DBA158B9}"/>
                    </a:ext>
                  </a:extLst>
                </p:cNvPr>
                <p:cNvSpPr/>
                <p:nvPr/>
              </p:nvSpPr>
              <p:spPr>
                <a:xfrm>
                  <a:off x="5440843" y="4713571"/>
                  <a:ext cx="395655" cy="1318521"/>
                </a:xfrm>
                <a:custGeom>
                  <a:avLst/>
                  <a:gdLst>
                    <a:gd name="connsiteX0" fmla="*/ 115638 w 395655"/>
                    <a:gd name="connsiteY0" fmla="*/ 315082 h 1318521"/>
                    <a:gd name="connsiteX1" fmla="*/ 19646 w 395655"/>
                    <a:gd name="connsiteY1" fmla="*/ 261367 h 1318521"/>
                    <a:gd name="connsiteX2" fmla="*/ 21635 w 395655"/>
                    <a:gd name="connsiteY2" fmla="*/ 248186 h 1318521"/>
                    <a:gd name="connsiteX3" fmla="*/ 113400 w 395655"/>
                    <a:gd name="connsiteY3" fmla="*/ 301902 h 1318521"/>
                    <a:gd name="connsiteX4" fmla="*/ 104199 w 395655"/>
                    <a:gd name="connsiteY4" fmla="*/ 242467 h 1318521"/>
                    <a:gd name="connsiteX5" fmla="*/ 96241 w 395655"/>
                    <a:gd name="connsiteY5" fmla="*/ 190492 h 1318521"/>
                    <a:gd name="connsiteX6" fmla="*/ 87039 w 395655"/>
                    <a:gd name="connsiteY6" fmla="*/ 141998 h 1318521"/>
                    <a:gd name="connsiteX7" fmla="*/ 79081 w 395655"/>
                    <a:gd name="connsiteY7" fmla="*/ 101214 h 1318521"/>
                    <a:gd name="connsiteX8" fmla="*/ 73610 w 395655"/>
                    <a:gd name="connsiteY8" fmla="*/ 72367 h 1318521"/>
                    <a:gd name="connsiteX9" fmla="*/ 62668 w 395655"/>
                    <a:gd name="connsiteY9" fmla="*/ 7460 h 1318521"/>
                    <a:gd name="connsiteX10" fmla="*/ 63414 w 395655"/>
                    <a:gd name="connsiteY10" fmla="*/ 0 h 1318521"/>
                    <a:gd name="connsiteX11" fmla="*/ 81319 w 395655"/>
                    <a:gd name="connsiteY11" fmla="*/ 52223 h 1318521"/>
                    <a:gd name="connsiteX12" fmla="*/ 84801 w 395655"/>
                    <a:gd name="connsiteY12" fmla="*/ 70129 h 1318521"/>
                    <a:gd name="connsiteX13" fmla="*/ 90272 w 395655"/>
                    <a:gd name="connsiteY13" fmla="*/ 99225 h 1318521"/>
                    <a:gd name="connsiteX14" fmla="*/ 97982 w 395655"/>
                    <a:gd name="connsiteY14" fmla="*/ 139760 h 1318521"/>
                    <a:gd name="connsiteX15" fmla="*/ 107183 w 395655"/>
                    <a:gd name="connsiteY15" fmla="*/ 188751 h 1318521"/>
                    <a:gd name="connsiteX16" fmla="*/ 115140 w 395655"/>
                    <a:gd name="connsiteY16" fmla="*/ 240726 h 1318521"/>
                    <a:gd name="connsiteX17" fmla="*/ 137025 w 395655"/>
                    <a:gd name="connsiteY17" fmla="*/ 372777 h 1318521"/>
                    <a:gd name="connsiteX18" fmla="*/ 201931 w 395655"/>
                    <a:gd name="connsiteY18" fmla="*/ 219339 h 1318521"/>
                    <a:gd name="connsiteX19" fmla="*/ 210884 w 395655"/>
                    <a:gd name="connsiteY19" fmla="*/ 233514 h 1318521"/>
                    <a:gd name="connsiteX20" fmla="*/ 139263 w 395655"/>
                    <a:gd name="connsiteY20" fmla="*/ 384714 h 1318521"/>
                    <a:gd name="connsiteX21" fmla="*/ 142247 w 395655"/>
                    <a:gd name="connsiteY21" fmla="*/ 399386 h 1318521"/>
                    <a:gd name="connsiteX22" fmla="*/ 174576 w 395655"/>
                    <a:gd name="connsiteY22" fmla="*/ 526215 h 1318521"/>
                    <a:gd name="connsiteX23" fmla="*/ 254652 w 395655"/>
                    <a:gd name="connsiteY23" fmla="*/ 377005 h 1318521"/>
                    <a:gd name="connsiteX24" fmla="*/ 259377 w 395655"/>
                    <a:gd name="connsiteY24" fmla="*/ 400132 h 1318521"/>
                    <a:gd name="connsiteX25" fmla="*/ 178306 w 395655"/>
                    <a:gd name="connsiteY25" fmla="*/ 539395 h 1318521"/>
                    <a:gd name="connsiteX26" fmla="*/ 210635 w 395655"/>
                    <a:gd name="connsiteY26" fmla="*/ 646081 h 1318521"/>
                    <a:gd name="connsiteX27" fmla="*/ 212127 w 395655"/>
                    <a:gd name="connsiteY27" fmla="*/ 650557 h 1318521"/>
                    <a:gd name="connsiteX28" fmla="*/ 221329 w 395655"/>
                    <a:gd name="connsiteY28" fmla="*/ 680150 h 1318521"/>
                    <a:gd name="connsiteX29" fmla="*/ 251171 w 395655"/>
                    <a:gd name="connsiteY29" fmla="*/ 642599 h 1318521"/>
                    <a:gd name="connsiteX30" fmla="*/ 280515 w 395655"/>
                    <a:gd name="connsiteY30" fmla="*/ 606043 h 1318521"/>
                    <a:gd name="connsiteX31" fmla="*/ 315829 w 395655"/>
                    <a:gd name="connsiteY31" fmla="*/ 520495 h 1318521"/>
                    <a:gd name="connsiteX32" fmla="*/ 324533 w 395655"/>
                    <a:gd name="connsiteY32" fmla="*/ 531935 h 1318521"/>
                    <a:gd name="connsiteX33" fmla="*/ 290214 w 395655"/>
                    <a:gd name="connsiteY33" fmla="*/ 612260 h 1318521"/>
                    <a:gd name="connsiteX34" fmla="*/ 259626 w 395655"/>
                    <a:gd name="connsiteY34" fmla="*/ 650060 h 1318521"/>
                    <a:gd name="connsiteX35" fmla="*/ 227048 w 395655"/>
                    <a:gd name="connsiteY35" fmla="*/ 691590 h 1318521"/>
                    <a:gd name="connsiteX36" fmla="*/ 224064 w 395655"/>
                    <a:gd name="connsiteY36" fmla="*/ 689849 h 1318521"/>
                    <a:gd name="connsiteX37" fmla="*/ 263605 w 395655"/>
                    <a:gd name="connsiteY37" fmla="*/ 826377 h 1318521"/>
                    <a:gd name="connsiteX38" fmla="*/ 265594 w 395655"/>
                    <a:gd name="connsiteY38" fmla="*/ 833588 h 1318521"/>
                    <a:gd name="connsiteX39" fmla="*/ 305881 w 395655"/>
                    <a:gd name="connsiteY39" fmla="*/ 784100 h 1318521"/>
                    <a:gd name="connsiteX40" fmla="*/ 330003 w 395655"/>
                    <a:gd name="connsiteY40" fmla="*/ 756994 h 1318521"/>
                    <a:gd name="connsiteX41" fmla="*/ 391926 w 395655"/>
                    <a:gd name="connsiteY41" fmla="*/ 646578 h 1318521"/>
                    <a:gd name="connsiteX42" fmla="*/ 395656 w 395655"/>
                    <a:gd name="connsiteY42" fmla="*/ 668462 h 1318521"/>
                    <a:gd name="connsiteX43" fmla="*/ 339453 w 395655"/>
                    <a:gd name="connsiteY43" fmla="*/ 763708 h 1318521"/>
                    <a:gd name="connsiteX44" fmla="*/ 314088 w 395655"/>
                    <a:gd name="connsiteY44" fmla="*/ 792307 h 1318521"/>
                    <a:gd name="connsiteX45" fmla="*/ 270568 w 395655"/>
                    <a:gd name="connsiteY45" fmla="*/ 853234 h 1318521"/>
                    <a:gd name="connsiteX46" fmla="*/ 332242 w 395655"/>
                    <a:gd name="connsiteY46" fmla="*/ 1077796 h 1318521"/>
                    <a:gd name="connsiteX47" fmla="*/ 364073 w 395655"/>
                    <a:gd name="connsiteY47" fmla="*/ 1249388 h 1318521"/>
                    <a:gd name="connsiteX48" fmla="*/ 365814 w 395655"/>
                    <a:gd name="connsiteY48" fmla="*/ 1262568 h 1318521"/>
                    <a:gd name="connsiteX49" fmla="*/ 359846 w 395655"/>
                    <a:gd name="connsiteY49" fmla="*/ 1273759 h 1318521"/>
                    <a:gd name="connsiteX50" fmla="*/ 362332 w 395655"/>
                    <a:gd name="connsiteY50" fmla="*/ 1318522 h 1318521"/>
                    <a:gd name="connsiteX51" fmla="*/ 352634 w 395655"/>
                    <a:gd name="connsiteY51" fmla="*/ 1250880 h 1318521"/>
                    <a:gd name="connsiteX52" fmla="*/ 321300 w 395655"/>
                    <a:gd name="connsiteY52" fmla="*/ 1081029 h 1318521"/>
                    <a:gd name="connsiteX53" fmla="*/ 259377 w 395655"/>
                    <a:gd name="connsiteY53" fmla="*/ 855224 h 1318521"/>
                    <a:gd name="connsiteX54" fmla="*/ 258880 w 395655"/>
                    <a:gd name="connsiteY54" fmla="*/ 853980 h 1318521"/>
                    <a:gd name="connsiteX55" fmla="*/ 252414 w 395655"/>
                    <a:gd name="connsiteY55" fmla="*/ 829361 h 1318521"/>
                    <a:gd name="connsiteX56" fmla="*/ 238985 w 395655"/>
                    <a:gd name="connsiteY56" fmla="*/ 780619 h 1318521"/>
                    <a:gd name="connsiteX57" fmla="*/ 166121 w 395655"/>
                    <a:gd name="connsiteY57" fmla="*/ 766195 h 1318521"/>
                    <a:gd name="connsiteX58" fmla="*/ 108177 w 395655"/>
                    <a:gd name="connsiteY58" fmla="*/ 756496 h 1318521"/>
                    <a:gd name="connsiteX59" fmla="*/ 1243 w 395655"/>
                    <a:gd name="connsiteY59" fmla="*/ 703527 h 1318521"/>
                    <a:gd name="connsiteX60" fmla="*/ 0 w 395655"/>
                    <a:gd name="connsiteY60" fmla="*/ 688605 h 1318521"/>
                    <a:gd name="connsiteX61" fmla="*/ 110913 w 395655"/>
                    <a:gd name="connsiteY61" fmla="*/ 745305 h 1318521"/>
                    <a:gd name="connsiteX62" fmla="*/ 167613 w 395655"/>
                    <a:gd name="connsiteY62" fmla="*/ 754755 h 1318521"/>
                    <a:gd name="connsiteX63" fmla="*/ 235006 w 395655"/>
                    <a:gd name="connsiteY63" fmla="*/ 767190 h 1318521"/>
                    <a:gd name="connsiteX64" fmla="*/ 200688 w 395655"/>
                    <a:gd name="connsiteY64" fmla="*/ 653790 h 1318521"/>
                    <a:gd name="connsiteX65" fmla="*/ 160650 w 395655"/>
                    <a:gd name="connsiteY65" fmla="*/ 641853 h 1318521"/>
                    <a:gd name="connsiteX66" fmla="*/ 127077 w 395655"/>
                    <a:gd name="connsiteY66" fmla="*/ 633895 h 1318521"/>
                    <a:gd name="connsiteX67" fmla="*/ 30091 w 395655"/>
                    <a:gd name="connsiteY67" fmla="*/ 579433 h 1318521"/>
                    <a:gd name="connsiteX68" fmla="*/ 37054 w 395655"/>
                    <a:gd name="connsiteY68" fmla="*/ 570232 h 1318521"/>
                    <a:gd name="connsiteX69" fmla="*/ 131056 w 395655"/>
                    <a:gd name="connsiteY69" fmla="*/ 622953 h 1318521"/>
                    <a:gd name="connsiteX70" fmla="*/ 162639 w 395655"/>
                    <a:gd name="connsiteY70" fmla="*/ 630414 h 1318521"/>
                    <a:gd name="connsiteX71" fmla="*/ 195963 w 395655"/>
                    <a:gd name="connsiteY71" fmla="*/ 638372 h 1318521"/>
                    <a:gd name="connsiteX72" fmla="*/ 146226 w 395655"/>
                    <a:gd name="connsiteY72" fmla="*/ 467525 h 1318521"/>
                    <a:gd name="connsiteX73" fmla="*/ 133543 w 395655"/>
                    <a:gd name="connsiteY73" fmla="*/ 467028 h 1318521"/>
                    <a:gd name="connsiteX74" fmla="*/ 17159 w 395655"/>
                    <a:gd name="connsiteY74" fmla="*/ 425995 h 1318521"/>
                    <a:gd name="connsiteX75" fmla="*/ 14672 w 395655"/>
                    <a:gd name="connsiteY75" fmla="*/ 410577 h 1318521"/>
                    <a:gd name="connsiteX76" fmla="*/ 143490 w 395655"/>
                    <a:gd name="connsiteY76" fmla="*/ 455837 h 1318521"/>
                    <a:gd name="connsiteX77" fmla="*/ 130559 w 395655"/>
                    <a:gd name="connsiteY77" fmla="*/ 401376 h 1318521"/>
                    <a:gd name="connsiteX78" fmla="*/ 114394 w 395655"/>
                    <a:gd name="connsiteY78" fmla="*/ 314585 h 13185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</a:cxnLst>
                  <a:rect l="l" t="t" r="r" b="b"/>
                  <a:pathLst>
                    <a:path w="395655" h="1318521">
                      <a:moveTo>
                        <a:pt x="115638" y="315082"/>
                      </a:moveTo>
                      <a:cubicBezTo>
                        <a:pt x="77092" y="300907"/>
                        <a:pt x="47250" y="282753"/>
                        <a:pt x="19646" y="261367"/>
                      </a:cubicBezTo>
                      <a:cubicBezTo>
                        <a:pt x="20143" y="256890"/>
                        <a:pt x="20889" y="252663"/>
                        <a:pt x="21635" y="248186"/>
                      </a:cubicBezTo>
                      <a:cubicBezTo>
                        <a:pt x="50483" y="271563"/>
                        <a:pt x="78087" y="288225"/>
                        <a:pt x="113400" y="301902"/>
                      </a:cubicBezTo>
                      <a:cubicBezTo>
                        <a:pt x="110167" y="282007"/>
                        <a:pt x="107183" y="262113"/>
                        <a:pt x="104199" y="242467"/>
                      </a:cubicBezTo>
                      <a:cubicBezTo>
                        <a:pt x="101712" y="225059"/>
                        <a:pt x="98976" y="207651"/>
                        <a:pt x="96241" y="190492"/>
                      </a:cubicBezTo>
                      <a:cubicBezTo>
                        <a:pt x="93754" y="174327"/>
                        <a:pt x="90272" y="157914"/>
                        <a:pt x="87039" y="141998"/>
                      </a:cubicBezTo>
                      <a:cubicBezTo>
                        <a:pt x="84304" y="128570"/>
                        <a:pt x="81568" y="114643"/>
                        <a:pt x="79081" y="101214"/>
                      </a:cubicBezTo>
                      <a:cubicBezTo>
                        <a:pt x="77589" y="92759"/>
                        <a:pt x="75849" y="82811"/>
                        <a:pt x="73610" y="72367"/>
                      </a:cubicBezTo>
                      <a:cubicBezTo>
                        <a:pt x="69383" y="51229"/>
                        <a:pt x="64907" y="28350"/>
                        <a:pt x="62668" y="7460"/>
                      </a:cubicBezTo>
                      <a:cubicBezTo>
                        <a:pt x="62668" y="4974"/>
                        <a:pt x="63166" y="2487"/>
                        <a:pt x="63414" y="0"/>
                      </a:cubicBezTo>
                      <a:cubicBezTo>
                        <a:pt x="66896" y="18154"/>
                        <a:pt x="73113" y="35562"/>
                        <a:pt x="81319" y="52223"/>
                      </a:cubicBezTo>
                      <a:cubicBezTo>
                        <a:pt x="82563" y="58440"/>
                        <a:pt x="83558" y="64409"/>
                        <a:pt x="84801" y="70129"/>
                      </a:cubicBezTo>
                      <a:cubicBezTo>
                        <a:pt x="86790" y="80573"/>
                        <a:pt x="88780" y="90521"/>
                        <a:pt x="90272" y="99225"/>
                      </a:cubicBezTo>
                      <a:cubicBezTo>
                        <a:pt x="92510" y="112405"/>
                        <a:pt x="95246" y="126331"/>
                        <a:pt x="97982" y="139760"/>
                      </a:cubicBezTo>
                      <a:cubicBezTo>
                        <a:pt x="101214" y="155676"/>
                        <a:pt x="104696" y="172338"/>
                        <a:pt x="107183" y="188751"/>
                      </a:cubicBezTo>
                      <a:cubicBezTo>
                        <a:pt x="109918" y="206159"/>
                        <a:pt x="112654" y="223567"/>
                        <a:pt x="115140" y="240726"/>
                      </a:cubicBezTo>
                      <a:cubicBezTo>
                        <a:pt x="121606" y="283997"/>
                        <a:pt x="128321" y="328760"/>
                        <a:pt x="137025" y="372777"/>
                      </a:cubicBezTo>
                      <a:cubicBezTo>
                        <a:pt x="175819" y="348406"/>
                        <a:pt x="193476" y="279520"/>
                        <a:pt x="201931" y="219339"/>
                      </a:cubicBezTo>
                      <a:cubicBezTo>
                        <a:pt x="205164" y="224064"/>
                        <a:pt x="208148" y="228789"/>
                        <a:pt x="210884" y="233514"/>
                      </a:cubicBezTo>
                      <a:cubicBezTo>
                        <a:pt x="201185" y="294939"/>
                        <a:pt x="181290" y="361586"/>
                        <a:pt x="139263" y="384714"/>
                      </a:cubicBezTo>
                      <a:cubicBezTo>
                        <a:pt x="140258" y="389439"/>
                        <a:pt x="141252" y="394412"/>
                        <a:pt x="142247" y="399386"/>
                      </a:cubicBezTo>
                      <a:cubicBezTo>
                        <a:pt x="151697" y="442160"/>
                        <a:pt x="162639" y="484436"/>
                        <a:pt x="174576" y="526215"/>
                      </a:cubicBezTo>
                      <a:cubicBezTo>
                        <a:pt x="212127" y="482198"/>
                        <a:pt x="240228" y="429477"/>
                        <a:pt x="254652" y="377005"/>
                      </a:cubicBezTo>
                      <a:cubicBezTo>
                        <a:pt x="256145" y="384963"/>
                        <a:pt x="257637" y="392423"/>
                        <a:pt x="259377" y="400132"/>
                      </a:cubicBezTo>
                      <a:cubicBezTo>
                        <a:pt x="242467" y="449869"/>
                        <a:pt x="214365" y="498362"/>
                        <a:pt x="178306" y="539395"/>
                      </a:cubicBezTo>
                      <a:cubicBezTo>
                        <a:pt x="188751" y="575455"/>
                        <a:pt x="199693" y="611016"/>
                        <a:pt x="210635" y="646081"/>
                      </a:cubicBezTo>
                      <a:cubicBezTo>
                        <a:pt x="211381" y="648319"/>
                        <a:pt x="211630" y="649562"/>
                        <a:pt x="212127" y="650557"/>
                      </a:cubicBezTo>
                      <a:cubicBezTo>
                        <a:pt x="215111" y="660504"/>
                        <a:pt x="218344" y="670203"/>
                        <a:pt x="221329" y="680150"/>
                      </a:cubicBezTo>
                      <a:cubicBezTo>
                        <a:pt x="230281" y="666722"/>
                        <a:pt x="240726" y="654536"/>
                        <a:pt x="251171" y="642599"/>
                      </a:cubicBezTo>
                      <a:cubicBezTo>
                        <a:pt x="261367" y="630911"/>
                        <a:pt x="272060" y="618974"/>
                        <a:pt x="280515" y="606043"/>
                      </a:cubicBezTo>
                      <a:cubicBezTo>
                        <a:pt x="298918" y="578439"/>
                        <a:pt x="307622" y="550337"/>
                        <a:pt x="315829" y="520495"/>
                      </a:cubicBezTo>
                      <a:cubicBezTo>
                        <a:pt x="318813" y="524474"/>
                        <a:pt x="321548" y="528204"/>
                        <a:pt x="324533" y="531935"/>
                      </a:cubicBezTo>
                      <a:cubicBezTo>
                        <a:pt x="316823" y="558792"/>
                        <a:pt x="307622" y="585899"/>
                        <a:pt x="290214" y="612260"/>
                      </a:cubicBezTo>
                      <a:cubicBezTo>
                        <a:pt x="281261" y="625688"/>
                        <a:pt x="270319" y="638123"/>
                        <a:pt x="259626" y="650060"/>
                      </a:cubicBezTo>
                      <a:cubicBezTo>
                        <a:pt x="248186" y="663240"/>
                        <a:pt x="236001" y="676669"/>
                        <a:pt x="227048" y="691590"/>
                      </a:cubicBezTo>
                      <a:lnTo>
                        <a:pt x="224064" y="689849"/>
                      </a:lnTo>
                      <a:cubicBezTo>
                        <a:pt x="237742" y="734612"/>
                        <a:pt x="251419" y="780370"/>
                        <a:pt x="263605" y="826377"/>
                      </a:cubicBezTo>
                      <a:cubicBezTo>
                        <a:pt x="264351" y="828863"/>
                        <a:pt x="264848" y="831102"/>
                        <a:pt x="265594" y="833588"/>
                      </a:cubicBezTo>
                      <a:cubicBezTo>
                        <a:pt x="274547" y="816926"/>
                        <a:pt x="290712" y="799767"/>
                        <a:pt x="305881" y="784100"/>
                      </a:cubicBezTo>
                      <a:cubicBezTo>
                        <a:pt x="315580" y="774153"/>
                        <a:pt x="324781" y="764703"/>
                        <a:pt x="330003" y="756994"/>
                      </a:cubicBezTo>
                      <a:cubicBezTo>
                        <a:pt x="354126" y="722924"/>
                        <a:pt x="378248" y="684875"/>
                        <a:pt x="391926" y="646578"/>
                      </a:cubicBezTo>
                      <a:cubicBezTo>
                        <a:pt x="393667" y="653541"/>
                        <a:pt x="394910" y="660753"/>
                        <a:pt x="395656" y="668462"/>
                      </a:cubicBezTo>
                      <a:cubicBezTo>
                        <a:pt x="381232" y="702035"/>
                        <a:pt x="360094" y="734364"/>
                        <a:pt x="339453" y="763708"/>
                      </a:cubicBezTo>
                      <a:cubicBezTo>
                        <a:pt x="333485" y="772163"/>
                        <a:pt x="324035" y="781862"/>
                        <a:pt x="314088" y="792307"/>
                      </a:cubicBezTo>
                      <a:cubicBezTo>
                        <a:pt x="295685" y="811455"/>
                        <a:pt x="273055" y="834832"/>
                        <a:pt x="270568" y="853234"/>
                      </a:cubicBezTo>
                      <a:cubicBezTo>
                        <a:pt x="289965" y="926099"/>
                        <a:pt x="310606" y="1002942"/>
                        <a:pt x="332242" y="1077796"/>
                      </a:cubicBezTo>
                      <a:cubicBezTo>
                        <a:pt x="348655" y="1134247"/>
                        <a:pt x="356364" y="1192688"/>
                        <a:pt x="364073" y="1249388"/>
                      </a:cubicBezTo>
                      <a:cubicBezTo>
                        <a:pt x="364570" y="1253864"/>
                        <a:pt x="365317" y="1258092"/>
                        <a:pt x="365814" y="1262568"/>
                      </a:cubicBezTo>
                      <a:cubicBezTo>
                        <a:pt x="363824" y="1266298"/>
                        <a:pt x="361835" y="1270029"/>
                        <a:pt x="359846" y="1273759"/>
                      </a:cubicBezTo>
                      <a:lnTo>
                        <a:pt x="362332" y="1318522"/>
                      </a:lnTo>
                      <a:cubicBezTo>
                        <a:pt x="358851" y="1295892"/>
                        <a:pt x="355618" y="1273262"/>
                        <a:pt x="352634" y="1250880"/>
                      </a:cubicBezTo>
                      <a:cubicBezTo>
                        <a:pt x="345173" y="1194677"/>
                        <a:pt x="337464" y="1136734"/>
                        <a:pt x="321300" y="1081029"/>
                      </a:cubicBezTo>
                      <a:cubicBezTo>
                        <a:pt x="299415" y="1005677"/>
                        <a:pt x="278774" y="928586"/>
                        <a:pt x="259377" y="855224"/>
                      </a:cubicBezTo>
                      <a:cubicBezTo>
                        <a:pt x="258880" y="854726"/>
                        <a:pt x="258880" y="854478"/>
                        <a:pt x="258880" y="853980"/>
                      </a:cubicBezTo>
                      <a:cubicBezTo>
                        <a:pt x="256891" y="845774"/>
                        <a:pt x="254404" y="837567"/>
                        <a:pt x="252414" y="829361"/>
                      </a:cubicBezTo>
                      <a:cubicBezTo>
                        <a:pt x="248186" y="812947"/>
                        <a:pt x="243461" y="797032"/>
                        <a:pt x="238985" y="780619"/>
                      </a:cubicBezTo>
                      <a:cubicBezTo>
                        <a:pt x="217598" y="772909"/>
                        <a:pt x="191487" y="769677"/>
                        <a:pt x="166121" y="766195"/>
                      </a:cubicBezTo>
                      <a:cubicBezTo>
                        <a:pt x="146475" y="763708"/>
                        <a:pt x="126083" y="760973"/>
                        <a:pt x="108177" y="756496"/>
                      </a:cubicBezTo>
                      <a:cubicBezTo>
                        <a:pt x="63663" y="745057"/>
                        <a:pt x="32826" y="725162"/>
                        <a:pt x="1243" y="703527"/>
                      </a:cubicBezTo>
                      <a:cubicBezTo>
                        <a:pt x="497" y="698553"/>
                        <a:pt x="249" y="693579"/>
                        <a:pt x="0" y="688605"/>
                      </a:cubicBezTo>
                      <a:cubicBezTo>
                        <a:pt x="33324" y="711733"/>
                        <a:pt x="64658" y="733618"/>
                        <a:pt x="110913" y="745305"/>
                      </a:cubicBezTo>
                      <a:cubicBezTo>
                        <a:pt x="128321" y="749782"/>
                        <a:pt x="148215" y="752269"/>
                        <a:pt x="167613" y="754755"/>
                      </a:cubicBezTo>
                      <a:cubicBezTo>
                        <a:pt x="190741" y="757740"/>
                        <a:pt x="214365" y="760973"/>
                        <a:pt x="235006" y="767190"/>
                      </a:cubicBezTo>
                      <a:cubicBezTo>
                        <a:pt x="223816" y="728892"/>
                        <a:pt x="212376" y="690844"/>
                        <a:pt x="200688" y="653790"/>
                      </a:cubicBezTo>
                      <a:cubicBezTo>
                        <a:pt x="190492" y="647324"/>
                        <a:pt x="175322" y="644589"/>
                        <a:pt x="160650" y="641853"/>
                      </a:cubicBezTo>
                      <a:cubicBezTo>
                        <a:pt x="148961" y="639864"/>
                        <a:pt x="137025" y="637626"/>
                        <a:pt x="127077" y="633895"/>
                      </a:cubicBezTo>
                      <a:cubicBezTo>
                        <a:pt x="100966" y="624196"/>
                        <a:pt x="58440" y="608032"/>
                        <a:pt x="30091" y="579433"/>
                      </a:cubicBezTo>
                      <a:cubicBezTo>
                        <a:pt x="32329" y="576201"/>
                        <a:pt x="34567" y="573216"/>
                        <a:pt x="37054" y="570232"/>
                      </a:cubicBezTo>
                      <a:cubicBezTo>
                        <a:pt x="59435" y="593608"/>
                        <a:pt x="94749" y="609276"/>
                        <a:pt x="131056" y="622953"/>
                      </a:cubicBezTo>
                      <a:cubicBezTo>
                        <a:pt x="140009" y="626434"/>
                        <a:pt x="151448" y="628424"/>
                        <a:pt x="162639" y="630414"/>
                      </a:cubicBezTo>
                      <a:cubicBezTo>
                        <a:pt x="174079" y="632403"/>
                        <a:pt x="185767" y="634641"/>
                        <a:pt x="195963" y="638372"/>
                      </a:cubicBezTo>
                      <a:cubicBezTo>
                        <a:pt x="178804" y="582418"/>
                        <a:pt x="161396" y="525469"/>
                        <a:pt x="146226" y="467525"/>
                      </a:cubicBezTo>
                      <a:cubicBezTo>
                        <a:pt x="142247" y="467525"/>
                        <a:pt x="137771" y="467525"/>
                        <a:pt x="133543" y="467028"/>
                      </a:cubicBezTo>
                      <a:cubicBezTo>
                        <a:pt x="97982" y="464044"/>
                        <a:pt x="53218" y="448874"/>
                        <a:pt x="17159" y="425995"/>
                      </a:cubicBezTo>
                      <a:cubicBezTo>
                        <a:pt x="16413" y="421022"/>
                        <a:pt x="15418" y="415799"/>
                        <a:pt x="14672" y="410577"/>
                      </a:cubicBezTo>
                      <a:cubicBezTo>
                        <a:pt x="52969" y="436937"/>
                        <a:pt x="105939" y="455340"/>
                        <a:pt x="143490" y="455837"/>
                      </a:cubicBezTo>
                      <a:cubicBezTo>
                        <a:pt x="138766" y="437683"/>
                        <a:pt x="134538" y="419530"/>
                        <a:pt x="130559" y="401376"/>
                      </a:cubicBezTo>
                      <a:cubicBezTo>
                        <a:pt x="124342" y="372528"/>
                        <a:pt x="119119" y="343432"/>
                        <a:pt x="114394" y="31458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4854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09493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218987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828480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437973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3047467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656960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4266453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875947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dirty="0"/>
                </a:p>
              </p:txBody>
            </p:sp>
            <p:sp>
              <p:nvSpPr>
                <p:cNvPr id="53" name="Freeform 52">
                  <a:extLst>
                    <a:ext uri="{FF2B5EF4-FFF2-40B4-BE49-F238E27FC236}">
                      <a16:creationId xmlns:a16="http://schemas.microsoft.com/office/drawing/2014/main" id="{51B1A5E7-3036-7C54-6368-158D2C97CDA9}"/>
                    </a:ext>
                  </a:extLst>
                </p:cNvPr>
                <p:cNvSpPr/>
                <p:nvPr/>
              </p:nvSpPr>
              <p:spPr>
                <a:xfrm>
                  <a:off x="5807652" y="6053977"/>
                  <a:ext cx="12185" cy="24868"/>
                </a:xfrm>
                <a:custGeom>
                  <a:avLst/>
                  <a:gdLst>
                    <a:gd name="connsiteX0" fmla="*/ 4725 w 12185"/>
                    <a:gd name="connsiteY0" fmla="*/ 24868 h 24868"/>
                    <a:gd name="connsiteX1" fmla="*/ 0 w 12185"/>
                    <a:gd name="connsiteY1" fmla="*/ 0 h 24868"/>
                    <a:gd name="connsiteX2" fmla="*/ 12185 w 12185"/>
                    <a:gd name="connsiteY2" fmla="*/ 23376 h 24868"/>
                    <a:gd name="connsiteX3" fmla="*/ 4725 w 12185"/>
                    <a:gd name="connsiteY3" fmla="*/ 24868 h 24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185" h="24868">
                      <a:moveTo>
                        <a:pt x="4725" y="24868"/>
                      </a:moveTo>
                      <a:cubicBezTo>
                        <a:pt x="2984" y="16662"/>
                        <a:pt x="1492" y="8455"/>
                        <a:pt x="0" y="0"/>
                      </a:cubicBezTo>
                      <a:cubicBezTo>
                        <a:pt x="4725" y="7709"/>
                        <a:pt x="8704" y="15418"/>
                        <a:pt x="12185" y="23376"/>
                      </a:cubicBezTo>
                      <a:lnTo>
                        <a:pt x="4725" y="2486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4854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09493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218987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828480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437973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3047467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656960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4266453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875947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dirty="0"/>
                </a:p>
              </p:txBody>
            </p:sp>
          </p:grp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6DFA4804-7108-CEE1-BDD8-55951EFE413C}"/>
                  </a:ext>
                </a:extLst>
              </p:cNvPr>
              <p:cNvSpPr/>
              <p:nvPr/>
            </p:nvSpPr>
            <p:spPr>
              <a:xfrm>
                <a:off x="5061351" y="5334038"/>
                <a:ext cx="724913" cy="742321"/>
              </a:xfrm>
              <a:custGeom>
                <a:avLst/>
                <a:gdLst>
                  <a:gd name="connsiteX0" fmla="*/ 0 w 724913"/>
                  <a:gd name="connsiteY0" fmla="*/ 0 h 742321"/>
                  <a:gd name="connsiteX1" fmla="*/ 383471 w 724913"/>
                  <a:gd name="connsiteY1" fmla="*/ 228789 h 742321"/>
                  <a:gd name="connsiteX2" fmla="*/ 564761 w 724913"/>
                  <a:gd name="connsiteY2" fmla="*/ 404111 h 742321"/>
                  <a:gd name="connsiteX3" fmla="*/ 625689 w 724913"/>
                  <a:gd name="connsiteY3" fmla="*/ 404111 h 742321"/>
                  <a:gd name="connsiteX4" fmla="*/ 660753 w 724913"/>
                  <a:gd name="connsiteY4" fmla="*/ 448377 h 742321"/>
                  <a:gd name="connsiteX5" fmla="*/ 692087 w 724913"/>
                  <a:gd name="connsiteY5" fmla="*/ 581423 h 742321"/>
                  <a:gd name="connsiteX6" fmla="*/ 724914 w 724913"/>
                  <a:gd name="connsiteY6" fmla="*/ 742321 h 742321"/>
                  <a:gd name="connsiteX7" fmla="*/ 355370 w 724913"/>
                  <a:gd name="connsiteY7" fmla="*/ 492891 h 742321"/>
                  <a:gd name="connsiteX8" fmla="*/ 166121 w 724913"/>
                  <a:gd name="connsiteY8" fmla="*/ 474738 h 742321"/>
                  <a:gd name="connsiteX9" fmla="*/ 222821 w 724913"/>
                  <a:gd name="connsiteY9" fmla="*/ 336718 h 742321"/>
                  <a:gd name="connsiteX10" fmla="*/ 69383 w 724913"/>
                  <a:gd name="connsiteY10" fmla="*/ 123844 h 742321"/>
                  <a:gd name="connsiteX11" fmla="*/ 33821 w 724913"/>
                  <a:gd name="connsiteY11" fmla="*/ 81319 h 742321"/>
                  <a:gd name="connsiteX12" fmla="*/ 0 w 724913"/>
                  <a:gd name="connsiteY12" fmla="*/ 497 h 7423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24913" h="742321">
                    <a:moveTo>
                      <a:pt x="0" y="0"/>
                    </a:moveTo>
                    <a:cubicBezTo>
                      <a:pt x="110665" y="64658"/>
                      <a:pt x="425498" y="30588"/>
                      <a:pt x="383471" y="228789"/>
                    </a:cubicBezTo>
                    <a:cubicBezTo>
                      <a:pt x="528951" y="208894"/>
                      <a:pt x="573963" y="266092"/>
                      <a:pt x="564761" y="404111"/>
                    </a:cubicBezTo>
                    <a:cubicBezTo>
                      <a:pt x="565756" y="389190"/>
                      <a:pt x="618228" y="399386"/>
                      <a:pt x="625689" y="404111"/>
                    </a:cubicBezTo>
                    <a:cubicBezTo>
                      <a:pt x="638123" y="411572"/>
                      <a:pt x="653541" y="435694"/>
                      <a:pt x="660753" y="448377"/>
                    </a:cubicBezTo>
                    <a:cubicBezTo>
                      <a:pt x="683632" y="489410"/>
                      <a:pt x="686616" y="535914"/>
                      <a:pt x="692087" y="581423"/>
                    </a:cubicBezTo>
                    <a:cubicBezTo>
                      <a:pt x="698802" y="635885"/>
                      <a:pt x="710490" y="689849"/>
                      <a:pt x="724914" y="742321"/>
                    </a:cubicBezTo>
                    <a:cubicBezTo>
                      <a:pt x="631657" y="629170"/>
                      <a:pt x="296183" y="631408"/>
                      <a:pt x="355370" y="492891"/>
                    </a:cubicBezTo>
                    <a:cubicBezTo>
                      <a:pt x="303395" y="499606"/>
                      <a:pt x="207900" y="517014"/>
                      <a:pt x="166121" y="474738"/>
                    </a:cubicBezTo>
                    <a:cubicBezTo>
                      <a:pt x="112654" y="420524"/>
                      <a:pt x="175322" y="364073"/>
                      <a:pt x="222821" y="336718"/>
                    </a:cubicBezTo>
                    <a:cubicBezTo>
                      <a:pt x="20641" y="311352"/>
                      <a:pt x="41779" y="223318"/>
                      <a:pt x="69383" y="123844"/>
                    </a:cubicBezTo>
                    <a:lnTo>
                      <a:pt x="33821" y="81319"/>
                    </a:lnTo>
                    <a:cubicBezTo>
                      <a:pt x="17657" y="57197"/>
                      <a:pt x="5471" y="28101"/>
                      <a:pt x="0" y="49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A6D2D887-F7E9-0F8F-EF0B-7C4010DF971A}"/>
                  </a:ext>
                </a:extLst>
              </p:cNvPr>
              <p:cNvSpPr/>
              <p:nvPr/>
            </p:nvSpPr>
            <p:spPr>
              <a:xfrm>
                <a:off x="5778472" y="5131108"/>
                <a:ext cx="537133" cy="974595"/>
              </a:xfrm>
              <a:custGeom>
                <a:avLst/>
                <a:gdLst>
                  <a:gd name="connsiteX0" fmla="*/ 536246 w 537133"/>
                  <a:gd name="connsiteY0" fmla="*/ 426745 h 974595"/>
                  <a:gd name="connsiteX1" fmla="*/ 263440 w 537133"/>
                  <a:gd name="connsiteY1" fmla="*/ 533430 h 974595"/>
                  <a:gd name="connsiteX2" fmla="*/ 281345 w 537133"/>
                  <a:gd name="connsiteY2" fmla="*/ 433708 h 974595"/>
                  <a:gd name="connsiteX3" fmla="*/ 500436 w 537133"/>
                  <a:gd name="connsiteY3" fmla="*/ 301657 h 974595"/>
                  <a:gd name="connsiteX4" fmla="*/ 282589 w 537133"/>
                  <a:gd name="connsiteY4" fmla="*/ 425750 h 974595"/>
                  <a:gd name="connsiteX5" fmla="*/ 294774 w 537133"/>
                  <a:gd name="connsiteY5" fmla="*/ 329758 h 974595"/>
                  <a:gd name="connsiteX6" fmla="*/ 469350 w 537133"/>
                  <a:gd name="connsiteY6" fmla="*/ 205914 h 974595"/>
                  <a:gd name="connsiteX7" fmla="*/ 295272 w 537133"/>
                  <a:gd name="connsiteY7" fmla="*/ 324536 h 974595"/>
                  <a:gd name="connsiteX8" fmla="*/ 304224 w 537133"/>
                  <a:gd name="connsiteY8" fmla="*/ 210887 h 974595"/>
                  <a:gd name="connsiteX9" fmla="*/ 422847 w 537133"/>
                  <a:gd name="connsiteY9" fmla="*/ 112657 h 974595"/>
                  <a:gd name="connsiteX10" fmla="*/ 304970 w 537133"/>
                  <a:gd name="connsiteY10" fmla="*/ 200194 h 974595"/>
                  <a:gd name="connsiteX11" fmla="*/ 306711 w 537133"/>
                  <a:gd name="connsiteY11" fmla="*/ 156426 h 974595"/>
                  <a:gd name="connsiteX12" fmla="*/ 317404 w 537133"/>
                  <a:gd name="connsiteY12" fmla="*/ 4 h 974595"/>
                  <a:gd name="connsiteX13" fmla="*/ 297759 w 537133"/>
                  <a:gd name="connsiteY13" fmla="*/ 152944 h 974595"/>
                  <a:gd name="connsiteX14" fmla="*/ 293780 w 537133"/>
                  <a:gd name="connsiteY14" fmla="*/ 235756 h 974595"/>
                  <a:gd name="connsiteX15" fmla="*/ 219423 w 537133"/>
                  <a:gd name="connsiteY15" fmla="*/ 113652 h 974595"/>
                  <a:gd name="connsiteX16" fmla="*/ 293282 w 537133"/>
                  <a:gd name="connsiteY16" fmla="*/ 242222 h 974595"/>
                  <a:gd name="connsiteX17" fmla="*/ 282340 w 537133"/>
                  <a:gd name="connsiteY17" fmla="*/ 358854 h 974595"/>
                  <a:gd name="connsiteX18" fmla="*/ 150040 w 537133"/>
                  <a:gd name="connsiteY18" fmla="*/ 207655 h 974595"/>
                  <a:gd name="connsiteX19" fmla="*/ 281842 w 537133"/>
                  <a:gd name="connsiteY19" fmla="*/ 363331 h 974595"/>
                  <a:gd name="connsiteX20" fmla="*/ 263938 w 537133"/>
                  <a:gd name="connsiteY20" fmla="*/ 484689 h 974595"/>
                  <a:gd name="connsiteX21" fmla="*/ 142331 w 537133"/>
                  <a:gd name="connsiteY21" fmla="*/ 345425 h 974595"/>
                  <a:gd name="connsiteX22" fmla="*/ 262943 w 537133"/>
                  <a:gd name="connsiteY22" fmla="*/ 489662 h 974595"/>
                  <a:gd name="connsiteX23" fmla="*/ 250011 w 537133"/>
                  <a:gd name="connsiteY23" fmla="*/ 554569 h 974595"/>
                  <a:gd name="connsiteX24" fmla="*/ 101795 w 537133"/>
                  <a:gd name="connsiteY24" fmla="*/ 451862 h 974595"/>
                  <a:gd name="connsiteX25" fmla="*/ 248519 w 537133"/>
                  <a:gd name="connsiteY25" fmla="*/ 561283 h 974595"/>
                  <a:gd name="connsiteX26" fmla="*/ 218677 w 537133"/>
                  <a:gd name="connsiteY26" fmla="*/ 671948 h 974595"/>
                  <a:gd name="connsiteX27" fmla="*/ 62255 w 537133"/>
                  <a:gd name="connsiteY27" fmla="*/ 530446 h 974595"/>
                  <a:gd name="connsiteX28" fmla="*/ 217185 w 537133"/>
                  <a:gd name="connsiteY28" fmla="*/ 676673 h 974595"/>
                  <a:gd name="connsiteX29" fmla="*/ 179385 w 537133"/>
                  <a:gd name="connsiteY29" fmla="*/ 774654 h 974595"/>
                  <a:gd name="connsiteX30" fmla="*/ 56038 w 537133"/>
                  <a:gd name="connsiteY30" fmla="*/ 635888 h 974595"/>
                  <a:gd name="connsiteX31" fmla="*/ 176649 w 537133"/>
                  <a:gd name="connsiteY31" fmla="*/ 780622 h 974595"/>
                  <a:gd name="connsiteX32" fmla="*/ 126415 w 537133"/>
                  <a:gd name="connsiteY32" fmla="*/ 868905 h 974595"/>
                  <a:gd name="connsiteX33" fmla="*/ 17740 w 537133"/>
                  <a:gd name="connsiteY33" fmla="*/ 722679 h 974595"/>
                  <a:gd name="connsiteX34" fmla="*/ 124674 w 537133"/>
                  <a:gd name="connsiteY34" fmla="*/ 871641 h 974595"/>
                  <a:gd name="connsiteX35" fmla="*/ 27190 w 537133"/>
                  <a:gd name="connsiteY35" fmla="*/ 966887 h 974595"/>
                  <a:gd name="connsiteX36" fmla="*/ 31915 w 537133"/>
                  <a:gd name="connsiteY36" fmla="*/ 974596 h 974595"/>
                  <a:gd name="connsiteX37" fmla="*/ 184110 w 537133"/>
                  <a:gd name="connsiteY37" fmla="*/ 785098 h 974595"/>
                  <a:gd name="connsiteX38" fmla="*/ 415137 w 537133"/>
                  <a:gd name="connsiteY38" fmla="*/ 790072 h 974595"/>
                  <a:gd name="connsiteX39" fmla="*/ 191819 w 537133"/>
                  <a:gd name="connsiteY39" fmla="*/ 767940 h 974595"/>
                  <a:gd name="connsiteX40" fmla="*/ 214698 w 537133"/>
                  <a:gd name="connsiteY40" fmla="*/ 709996 h 974595"/>
                  <a:gd name="connsiteX41" fmla="*/ 499441 w 537133"/>
                  <a:gd name="connsiteY41" fmla="*/ 682641 h 974595"/>
                  <a:gd name="connsiteX42" fmla="*/ 216439 w 537133"/>
                  <a:gd name="connsiteY42" fmla="*/ 705520 h 974595"/>
                  <a:gd name="connsiteX43" fmla="*/ 246529 w 537133"/>
                  <a:gd name="connsiteY43" fmla="*/ 605549 h 974595"/>
                  <a:gd name="connsiteX44" fmla="*/ 495711 w 537133"/>
                  <a:gd name="connsiteY44" fmla="*/ 554320 h 974595"/>
                  <a:gd name="connsiteX45" fmla="*/ 246778 w 537133"/>
                  <a:gd name="connsiteY45" fmla="*/ 603808 h 974595"/>
                  <a:gd name="connsiteX46" fmla="*/ 256228 w 537133"/>
                  <a:gd name="connsiteY46" fmla="*/ 564516 h 974595"/>
                  <a:gd name="connsiteX47" fmla="*/ 256228 w 537133"/>
                  <a:gd name="connsiteY47" fmla="*/ 564516 h 974595"/>
                  <a:gd name="connsiteX48" fmla="*/ 261948 w 537133"/>
                  <a:gd name="connsiteY48" fmla="*/ 538404 h 974595"/>
                  <a:gd name="connsiteX49" fmla="*/ 535997 w 537133"/>
                  <a:gd name="connsiteY49" fmla="*/ 425999 h 974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537133" h="974595">
                    <a:moveTo>
                      <a:pt x="536246" y="426745"/>
                    </a:moveTo>
                    <a:cubicBezTo>
                      <a:pt x="516352" y="353135"/>
                      <a:pt x="308203" y="500604"/>
                      <a:pt x="263440" y="533430"/>
                    </a:cubicBezTo>
                    <a:cubicBezTo>
                      <a:pt x="270403" y="499609"/>
                      <a:pt x="276372" y="466286"/>
                      <a:pt x="281345" y="433708"/>
                    </a:cubicBezTo>
                    <a:cubicBezTo>
                      <a:pt x="325611" y="422518"/>
                      <a:pt x="537987" y="365320"/>
                      <a:pt x="500436" y="301657"/>
                    </a:cubicBezTo>
                    <a:cubicBezTo>
                      <a:pt x="464128" y="240232"/>
                      <a:pt x="320388" y="385712"/>
                      <a:pt x="282589" y="425750"/>
                    </a:cubicBezTo>
                    <a:cubicBezTo>
                      <a:pt x="287562" y="392427"/>
                      <a:pt x="291541" y="360098"/>
                      <a:pt x="294774" y="329758"/>
                    </a:cubicBezTo>
                    <a:cubicBezTo>
                      <a:pt x="324616" y="321055"/>
                      <a:pt x="490986" y="269826"/>
                      <a:pt x="469350" y="205914"/>
                    </a:cubicBezTo>
                    <a:cubicBezTo>
                      <a:pt x="448212" y="143743"/>
                      <a:pt x="323124" y="290715"/>
                      <a:pt x="295272" y="324536"/>
                    </a:cubicBezTo>
                    <a:cubicBezTo>
                      <a:pt x="299748" y="281762"/>
                      <a:pt x="302483" y="243216"/>
                      <a:pt x="304224" y="210887"/>
                    </a:cubicBezTo>
                    <a:cubicBezTo>
                      <a:pt x="334564" y="201189"/>
                      <a:pt x="465620" y="155928"/>
                      <a:pt x="422847" y="112657"/>
                    </a:cubicBezTo>
                    <a:cubicBezTo>
                      <a:pt x="383057" y="72619"/>
                      <a:pt x="324616" y="165378"/>
                      <a:pt x="304970" y="200194"/>
                    </a:cubicBezTo>
                    <a:cubicBezTo>
                      <a:pt x="305716" y="183532"/>
                      <a:pt x="306462" y="168860"/>
                      <a:pt x="306711" y="156426"/>
                    </a:cubicBezTo>
                    <a:cubicBezTo>
                      <a:pt x="322378" y="117134"/>
                      <a:pt x="365649" y="-742"/>
                      <a:pt x="317404" y="4"/>
                    </a:cubicBezTo>
                    <a:cubicBezTo>
                      <a:pt x="270652" y="750"/>
                      <a:pt x="289054" y="110917"/>
                      <a:pt x="297759" y="152944"/>
                    </a:cubicBezTo>
                    <a:cubicBezTo>
                      <a:pt x="297012" y="173834"/>
                      <a:pt x="296018" y="202184"/>
                      <a:pt x="293780" y="235756"/>
                    </a:cubicBezTo>
                    <a:cubicBezTo>
                      <a:pt x="284081" y="199945"/>
                      <a:pt x="245286" y="65408"/>
                      <a:pt x="219423" y="113652"/>
                    </a:cubicBezTo>
                    <a:cubicBezTo>
                      <a:pt x="192316" y="163886"/>
                      <a:pt x="277615" y="230534"/>
                      <a:pt x="293282" y="242222"/>
                    </a:cubicBezTo>
                    <a:cubicBezTo>
                      <a:pt x="291044" y="276540"/>
                      <a:pt x="287562" y="316081"/>
                      <a:pt x="282340" y="358854"/>
                    </a:cubicBezTo>
                    <a:cubicBezTo>
                      <a:pt x="268911" y="325033"/>
                      <a:pt x="198782" y="157918"/>
                      <a:pt x="150040" y="207655"/>
                    </a:cubicBezTo>
                    <a:cubicBezTo>
                      <a:pt x="99806" y="258884"/>
                      <a:pt x="258715" y="350399"/>
                      <a:pt x="281842" y="363331"/>
                    </a:cubicBezTo>
                    <a:cubicBezTo>
                      <a:pt x="277366" y="401877"/>
                      <a:pt x="271398" y="442910"/>
                      <a:pt x="263938" y="484689"/>
                    </a:cubicBezTo>
                    <a:cubicBezTo>
                      <a:pt x="251006" y="450122"/>
                      <a:pt x="191073" y="301906"/>
                      <a:pt x="142331" y="345425"/>
                    </a:cubicBezTo>
                    <a:cubicBezTo>
                      <a:pt x="91848" y="390686"/>
                      <a:pt x="238820" y="476233"/>
                      <a:pt x="262943" y="489662"/>
                    </a:cubicBezTo>
                    <a:cubicBezTo>
                      <a:pt x="258964" y="511049"/>
                      <a:pt x="254736" y="532684"/>
                      <a:pt x="250011" y="554569"/>
                    </a:cubicBezTo>
                    <a:cubicBezTo>
                      <a:pt x="224645" y="518510"/>
                      <a:pt x="135617" y="398644"/>
                      <a:pt x="101795" y="451862"/>
                    </a:cubicBezTo>
                    <a:cubicBezTo>
                      <a:pt x="78668" y="488170"/>
                      <a:pt x="212957" y="546611"/>
                      <a:pt x="248519" y="561283"/>
                    </a:cubicBezTo>
                    <a:cubicBezTo>
                      <a:pt x="240064" y="598586"/>
                      <a:pt x="230116" y="635640"/>
                      <a:pt x="218677" y="671948"/>
                    </a:cubicBezTo>
                    <a:cubicBezTo>
                      <a:pt x="201269" y="636386"/>
                      <a:pt x="123431" y="485435"/>
                      <a:pt x="62255" y="530446"/>
                    </a:cubicBezTo>
                    <a:cubicBezTo>
                      <a:pt x="14507" y="565511"/>
                      <a:pt x="185353" y="659513"/>
                      <a:pt x="217185" y="676673"/>
                    </a:cubicBezTo>
                    <a:cubicBezTo>
                      <a:pt x="206243" y="710742"/>
                      <a:pt x="193808" y="743568"/>
                      <a:pt x="179385" y="774654"/>
                    </a:cubicBezTo>
                    <a:cubicBezTo>
                      <a:pt x="163718" y="736854"/>
                      <a:pt x="104531" y="603808"/>
                      <a:pt x="56038" y="635888"/>
                    </a:cubicBezTo>
                    <a:cubicBezTo>
                      <a:pt x="6052" y="668963"/>
                      <a:pt x="144569" y="759982"/>
                      <a:pt x="176649" y="780622"/>
                    </a:cubicBezTo>
                    <a:cubicBezTo>
                      <a:pt x="161728" y="812454"/>
                      <a:pt x="145066" y="842047"/>
                      <a:pt x="126415" y="868905"/>
                    </a:cubicBezTo>
                    <a:cubicBezTo>
                      <a:pt x="122187" y="851746"/>
                      <a:pt x="87123" y="711488"/>
                      <a:pt x="17740" y="722679"/>
                    </a:cubicBezTo>
                    <a:cubicBezTo>
                      <a:pt x="-51394" y="733870"/>
                      <a:pt x="102293" y="854481"/>
                      <a:pt x="124674" y="871641"/>
                    </a:cubicBezTo>
                    <a:cubicBezTo>
                      <a:pt x="96822" y="910933"/>
                      <a:pt x="64741" y="944008"/>
                      <a:pt x="27190" y="966887"/>
                    </a:cubicBezTo>
                    <a:lnTo>
                      <a:pt x="31915" y="974596"/>
                    </a:lnTo>
                    <a:cubicBezTo>
                      <a:pt x="96822" y="934806"/>
                      <a:pt x="146310" y="866170"/>
                      <a:pt x="184110" y="785098"/>
                    </a:cubicBezTo>
                    <a:cubicBezTo>
                      <a:pt x="192565" y="788331"/>
                      <a:pt x="400962" y="869403"/>
                      <a:pt x="415137" y="790072"/>
                    </a:cubicBezTo>
                    <a:cubicBezTo>
                      <a:pt x="428566" y="715716"/>
                      <a:pt x="224645" y="760230"/>
                      <a:pt x="191819" y="767940"/>
                    </a:cubicBezTo>
                    <a:cubicBezTo>
                      <a:pt x="200026" y="749288"/>
                      <a:pt x="207486" y="729642"/>
                      <a:pt x="214698" y="709996"/>
                    </a:cubicBezTo>
                    <a:cubicBezTo>
                      <a:pt x="261451" y="716959"/>
                      <a:pt x="518839" y="752272"/>
                      <a:pt x="499441" y="682641"/>
                    </a:cubicBezTo>
                    <a:cubicBezTo>
                      <a:pt x="480292" y="614253"/>
                      <a:pt x="262943" y="688858"/>
                      <a:pt x="216439" y="705520"/>
                    </a:cubicBezTo>
                    <a:cubicBezTo>
                      <a:pt x="227878" y="672942"/>
                      <a:pt x="237826" y="639370"/>
                      <a:pt x="246529" y="605549"/>
                    </a:cubicBezTo>
                    <a:cubicBezTo>
                      <a:pt x="271895" y="607538"/>
                      <a:pt x="523066" y="624449"/>
                      <a:pt x="495711" y="554320"/>
                    </a:cubicBezTo>
                    <a:cubicBezTo>
                      <a:pt x="468853" y="485186"/>
                      <a:pt x="271895" y="590130"/>
                      <a:pt x="246778" y="603808"/>
                    </a:cubicBezTo>
                    <a:cubicBezTo>
                      <a:pt x="250011" y="590628"/>
                      <a:pt x="253244" y="577696"/>
                      <a:pt x="256228" y="564516"/>
                    </a:cubicBezTo>
                    <a:lnTo>
                      <a:pt x="256228" y="564516"/>
                    </a:lnTo>
                    <a:cubicBezTo>
                      <a:pt x="258218" y="555563"/>
                      <a:pt x="260207" y="546860"/>
                      <a:pt x="261948" y="538404"/>
                    </a:cubicBezTo>
                    <a:cubicBezTo>
                      <a:pt x="308452" y="532933"/>
                      <a:pt x="555892" y="500853"/>
                      <a:pt x="535997" y="425999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495125B9-799C-7E31-F8DB-070F2154EFB8}"/>
                  </a:ext>
                </a:extLst>
              </p:cNvPr>
              <p:cNvSpPr/>
              <p:nvPr/>
            </p:nvSpPr>
            <p:spPr>
              <a:xfrm>
                <a:off x="5503263" y="5948535"/>
                <a:ext cx="522733" cy="591619"/>
              </a:xfrm>
              <a:custGeom>
                <a:avLst/>
                <a:gdLst>
                  <a:gd name="connsiteX0" fmla="*/ 0 w 522733"/>
                  <a:gd name="connsiteY0" fmla="*/ 0 h 591619"/>
                  <a:gd name="connsiteX1" fmla="*/ 261367 w 522733"/>
                  <a:gd name="connsiteY1" fmla="*/ 591619 h 591619"/>
                  <a:gd name="connsiteX2" fmla="*/ 522734 w 522733"/>
                  <a:gd name="connsiteY2" fmla="*/ 0 h 591619"/>
                  <a:gd name="connsiteX3" fmla="*/ 0 w 522733"/>
                  <a:gd name="connsiteY3" fmla="*/ 0 h 591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2733" h="591619">
                    <a:moveTo>
                      <a:pt x="0" y="0"/>
                    </a:moveTo>
                    <a:cubicBezTo>
                      <a:pt x="0" y="326771"/>
                      <a:pt x="117130" y="591619"/>
                      <a:pt x="261367" y="591619"/>
                    </a:cubicBezTo>
                    <a:cubicBezTo>
                      <a:pt x="405603" y="591619"/>
                      <a:pt x="522734" y="326771"/>
                      <a:pt x="522734" y="0"/>
                    </a:cubicBezTo>
                    <a:lnTo>
                      <a:pt x="0" y="0"/>
                    </a:lnTo>
                  </a:path>
                </a:pathLst>
              </a:custGeom>
              <a:solidFill>
                <a:schemeClr val="accent5">
                  <a:lumMod val="9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50" name="Freeform 49">
                <a:extLst>
                  <a:ext uri="{FF2B5EF4-FFF2-40B4-BE49-F238E27FC236}">
                    <a16:creationId xmlns:a16="http://schemas.microsoft.com/office/drawing/2014/main" id="{3923493C-E534-D88D-8FB5-E6816E7623E3}"/>
                  </a:ext>
                </a:extLst>
              </p:cNvPr>
              <p:cNvSpPr/>
              <p:nvPr/>
            </p:nvSpPr>
            <p:spPr>
              <a:xfrm>
                <a:off x="5503263" y="6519016"/>
                <a:ext cx="522733" cy="36556"/>
              </a:xfrm>
              <a:custGeom>
                <a:avLst/>
                <a:gdLst>
                  <a:gd name="connsiteX0" fmla="*/ 0 w 522733"/>
                  <a:gd name="connsiteY0" fmla="*/ 0 h 36556"/>
                  <a:gd name="connsiteX1" fmla="*/ 261367 w 522733"/>
                  <a:gd name="connsiteY1" fmla="*/ 36557 h 36556"/>
                  <a:gd name="connsiteX2" fmla="*/ 522734 w 522733"/>
                  <a:gd name="connsiteY2" fmla="*/ 0 h 36556"/>
                  <a:gd name="connsiteX3" fmla="*/ 0 w 522733"/>
                  <a:gd name="connsiteY3" fmla="*/ 0 h 365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2733" h="36556">
                    <a:moveTo>
                      <a:pt x="0" y="0"/>
                    </a:moveTo>
                    <a:cubicBezTo>
                      <a:pt x="0" y="20143"/>
                      <a:pt x="117130" y="36557"/>
                      <a:pt x="261367" y="36557"/>
                    </a:cubicBezTo>
                    <a:cubicBezTo>
                      <a:pt x="405603" y="36557"/>
                      <a:pt x="522734" y="20143"/>
                      <a:pt x="522734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42D55A04-237A-0459-4D9D-1BF04723A448}"/>
                  </a:ext>
                </a:extLst>
              </p:cNvPr>
              <p:cNvSpPr/>
              <p:nvPr/>
            </p:nvSpPr>
            <p:spPr>
              <a:xfrm>
                <a:off x="5554243" y="5995040"/>
                <a:ext cx="109918" cy="101960"/>
              </a:xfrm>
              <a:custGeom>
                <a:avLst/>
                <a:gdLst>
                  <a:gd name="connsiteX0" fmla="*/ 54959 w 109918"/>
                  <a:gd name="connsiteY0" fmla="*/ 0 h 101960"/>
                  <a:gd name="connsiteX1" fmla="*/ 0 w 109918"/>
                  <a:gd name="connsiteY1" fmla="*/ 50980 h 101960"/>
                  <a:gd name="connsiteX2" fmla="*/ 54959 w 109918"/>
                  <a:gd name="connsiteY2" fmla="*/ 101960 h 101960"/>
                  <a:gd name="connsiteX3" fmla="*/ 109918 w 109918"/>
                  <a:gd name="connsiteY3" fmla="*/ 50980 h 101960"/>
                  <a:gd name="connsiteX4" fmla="*/ 54959 w 109918"/>
                  <a:gd name="connsiteY4" fmla="*/ 0 h 101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9918" h="101960">
                    <a:moveTo>
                      <a:pt x="54959" y="0"/>
                    </a:moveTo>
                    <a:cubicBezTo>
                      <a:pt x="24620" y="0"/>
                      <a:pt x="0" y="22879"/>
                      <a:pt x="0" y="50980"/>
                    </a:cubicBezTo>
                    <a:cubicBezTo>
                      <a:pt x="0" y="79081"/>
                      <a:pt x="24620" y="101960"/>
                      <a:pt x="54959" y="101960"/>
                    </a:cubicBezTo>
                    <a:cubicBezTo>
                      <a:pt x="85298" y="101960"/>
                      <a:pt x="109918" y="79081"/>
                      <a:pt x="109918" y="50980"/>
                    </a:cubicBezTo>
                    <a:cubicBezTo>
                      <a:pt x="109918" y="22879"/>
                      <a:pt x="85298" y="0"/>
                      <a:pt x="54959" y="0"/>
                    </a:cubicBezTo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</p:grpSp>
        <p:grpSp>
          <p:nvGrpSpPr>
            <p:cNvPr id="13" name="Graphic 45">
              <a:extLst>
                <a:ext uri="{FF2B5EF4-FFF2-40B4-BE49-F238E27FC236}">
                  <a16:creationId xmlns:a16="http://schemas.microsoft.com/office/drawing/2014/main" id="{44B047D6-99D3-9DD0-9B20-ADD39C3B7B61}"/>
                </a:ext>
              </a:extLst>
            </p:cNvPr>
            <p:cNvGrpSpPr/>
            <p:nvPr/>
          </p:nvGrpSpPr>
          <p:grpSpPr>
            <a:xfrm>
              <a:off x="844338" y="4513102"/>
              <a:ext cx="1738395" cy="2230737"/>
              <a:chOff x="844338" y="4513102"/>
              <a:chExt cx="1738395" cy="2230737"/>
            </a:xfrm>
          </p:grpSpPr>
          <p:sp>
            <p:nvSpPr>
              <p:cNvPr id="32" name="Freeform 31">
                <a:extLst>
                  <a:ext uri="{FF2B5EF4-FFF2-40B4-BE49-F238E27FC236}">
                    <a16:creationId xmlns:a16="http://schemas.microsoft.com/office/drawing/2014/main" id="{B9100A15-FFD0-DF29-5D8C-0A16A33EF31D}"/>
                  </a:ext>
                </a:extLst>
              </p:cNvPr>
              <p:cNvSpPr/>
              <p:nvPr/>
            </p:nvSpPr>
            <p:spPr>
              <a:xfrm>
                <a:off x="939697" y="6121112"/>
                <a:ext cx="1643036" cy="461270"/>
              </a:xfrm>
              <a:custGeom>
                <a:avLst/>
                <a:gdLst>
                  <a:gd name="connsiteX0" fmla="*/ 235969 w 1643036"/>
                  <a:gd name="connsiteY0" fmla="*/ 13937 h 461270"/>
                  <a:gd name="connsiteX1" fmla="*/ 1148141 w 1643036"/>
                  <a:gd name="connsiteY1" fmla="*/ 42038 h 461270"/>
                  <a:gd name="connsiteX2" fmla="*/ 1635064 w 1643036"/>
                  <a:gd name="connsiteY2" fmla="*/ 126590 h 461270"/>
                  <a:gd name="connsiteX3" fmla="*/ 1075526 w 1643036"/>
                  <a:gd name="connsiteY3" fmla="*/ 436948 h 461270"/>
                  <a:gd name="connsiteX4" fmla="*/ 508526 w 1643036"/>
                  <a:gd name="connsiteY4" fmla="*/ 410090 h 461270"/>
                  <a:gd name="connsiteX5" fmla="*/ 114362 w 1643036"/>
                  <a:gd name="connsiteY5" fmla="*/ 319569 h 461270"/>
                  <a:gd name="connsiteX6" fmla="*/ 235969 w 1643036"/>
                  <a:gd name="connsiteY6" fmla="*/ 13937 h 461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43036" h="461270">
                    <a:moveTo>
                      <a:pt x="235969" y="13937"/>
                    </a:moveTo>
                    <a:cubicBezTo>
                      <a:pt x="675891" y="93764"/>
                      <a:pt x="924823" y="89288"/>
                      <a:pt x="1148141" y="42038"/>
                    </a:cubicBezTo>
                    <a:cubicBezTo>
                      <a:pt x="1371708" y="-5212"/>
                      <a:pt x="1573888" y="-9688"/>
                      <a:pt x="1635064" y="126590"/>
                    </a:cubicBezTo>
                    <a:cubicBezTo>
                      <a:pt x="1696241" y="263118"/>
                      <a:pt x="1395333" y="465049"/>
                      <a:pt x="1075526" y="436948"/>
                    </a:cubicBezTo>
                    <a:cubicBezTo>
                      <a:pt x="876578" y="434461"/>
                      <a:pt x="536628" y="327278"/>
                      <a:pt x="508526" y="410090"/>
                    </a:cubicBezTo>
                    <a:cubicBezTo>
                      <a:pt x="476446" y="504093"/>
                      <a:pt x="129283" y="465547"/>
                      <a:pt x="114362" y="319569"/>
                    </a:cubicBezTo>
                    <a:cubicBezTo>
                      <a:pt x="104166" y="218852"/>
                      <a:pt x="-203953" y="-65891"/>
                      <a:pt x="235969" y="13937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3" name="Freeform 32">
                <a:extLst>
                  <a:ext uri="{FF2B5EF4-FFF2-40B4-BE49-F238E27FC236}">
                    <a16:creationId xmlns:a16="http://schemas.microsoft.com/office/drawing/2014/main" id="{389FEFCF-1162-EA43-B097-F4CA03C7D908}"/>
                  </a:ext>
                </a:extLst>
              </p:cNvPr>
              <p:cNvSpPr/>
              <p:nvPr/>
            </p:nvSpPr>
            <p:spPr>
              <a:xfrm>
                <a:off x="1540640" y="4977378"/>
                <a:ext cx="423507" cy="500974"/>
              </a:xfrm>
              <a:custGeom>
                <a:avLst/>
                <a:gdLst>
                  <a:gd name="connsiteX0" fmla="*/ 280857 w 423507"/>
                  <a:gd name="connsiteY0" fmla="*/ 15713 h 500974"/>
                  <a:gd name="connsiteX1" fmla="*/ 288567 w 423507"/>
                  <a:gd name="connsiteY1" fmla="*/ 157215 h 500974"/>
                  <a:gd name="connsiteX2" fmla="*/ 368643 w 423507"/>
                  <a:gd name="connsiteY2" fmla="*/ 252709 h 500974"/>
                  <a:gd name="connsiteX3" fmla="*/ 415395 w 423507"/>
                  <a:gd name="connsiteY3" fmla="*/ 335769 h 500974"/>
                  <a:gd name="connsiteX4" fmla="*/ 111752 w 423507"/>
                  <a:gd name="connsiteY4" fmla="*/ 497912 h 500974"/>
                  <a:gd name="connsiteX5" fmla="*/ 66740 w 423507"/>
                  <a:gd name="connsiteY5" fmla="*/ 250969 h 500974"/>
                  <a:gd name="connsiteX6" fmla="*/ 128165 w 423507"/>
                  <a:gd name="connsiteY6" fmla="*/ 153733 h 500974"/>
                  <a:gd name="connsiteX7" fmla="*/ 148060 w 423507"/>
                  <a:gd name="connsiteY7" fmla="*/ 10491 h 500974"/>
                  <a:gd name="connsiteX8" fmla="*/ 269418 w 423507"/>
                  <a:gd name="connsiteY8" fmla="*/ 4025 h 500974"/>
                  <a:gd name="connsiteX9" fmla="*/ 280857 w 423507"/>
                  <a:gd name="connsiteY9" fmla="*/ 15962 h 500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23507" h="500974">
                    <a:moveTo>
                      <a:pt x="280857" y="15713"/>
                    </a:moveTo>
                    <a:cubicBezTo>
                      <a:pt x="299011" y="48540"/>
                      <a:pt x="273645" y="122896"/>
                      <a:pt x="288567" y="157215"/>
                    </a:cubicBezTo>
                    <a:cubicBezTo>
                      <a:pt x="304980" y="194766"/>
                      <a:pt x="335319" y="231571"/>
                      <a:pt x="368643" y="252709"/>
                    </a:cubicBezTo>
                    <a:cubicBezTo>
                      <a:pt x="401469" y="273599"/>
                      <a:pt x="440761" y="298716"/>
                      <a:pt x="415395" y="335769"/>
                    </a:cubicBezTo>
                    <a:cubicBezTo>
                      <a:pt x="385802" y="378543"/>
                      <a:pt x="162235" y="523775"/>
                      <a:pt x="111752" y="497912"/>
                    </a:cubicBezTo>
                    <a:cubicBezTo>
                      <a:pt x="22723" y="452651"/>
                      <a:pt x="-64067" y="330547"/>
                      <a:pt x="66740" y="250969"/>
                    </a:cubicBezTo>
                    <a:cubicBezTo>
                      <a:pt x="100810" y="230079"/>
                      <a:pt x="116975" y="191284"/>
                      <a:pt x="128165" y="153733"/>
                    </a:cubicBezTo>
                    <a:cubicBezTo>
                      <a:pt x="138361" y="118917"/>
                      <a:pt x="122197" y="29889"/>
                      <a:pt x="148060" y="10491"/>
                    </a:cubicBezTo>
                    <a:cubicBezTo>
                      <a:pt x="160992" y="793"/>
                      <a:pt x="254746" y="-3932"/>
                      <a:pt x="269418" y="4025"/>
                    </a:cubicBezTo>
                    <a:cubicBezTo>
                      <a:pt x="274392" y="6761"/>
                      <a:pt x="278371" y="10988"/>
                      <a:pt x="280857" y="15962"/>
                    </a:cubicBez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id="{47FA1DA8-6E34-FF84-282D-E73FDEB16648}"/>
                  </a:ext>
                </a:extLst>
              </p:cNvPr>
              <p:cNvSpPr/>
              <p:nvPr/>
            </p:nvSpPr>
            <p:spPr>
              <a:xfrm>
                <a:off x="1078223" y="5245405"/>
                <a:ext cx="1233957" cy="981171"/>
              </a:xfrm>
              <a:custGeom>
                <a:avLst/>
                <a:gdLst>
                  <a:gd name="connsiteX0" fmla="*/ 849960 w 1233957"/>
                  <a:gd name="connsiteY0" fmla="*/ 12784 h 981171"/>
                  <a:gd name="connsiteX1" fmla="*/ 715920 w 1233957"/>
                  <a:gd name="connsiteY1" fmla="*/ 66749 h 981171"/>
                  <a:gd name="connsiteX2" fmla="*/ 584863 w 1233957"/>
                  <a:gd name="connsiteY2" fmla="*/ 64013 h 981171"/>
                  <a:gd name="connsiteX3" fmla="*/ 503046 w 1233957"/>
                  <a:gd name="connsiteY3" fmla="*/ 3583 h 981171"/>
                  <a:gd name="connsiteX4" fmla="*/ 170059 w 1233957"/>
                  <a:gd name="connsiteY4" fmla="*/ 120962 h 981171"/>
                  <a:gd name="connsiteX5" fmla="*/ 33531 w 1233957"/>
                  <a:gd name="connsiteY5" fmla="*/ 707110 h 981171"/>
                  <a:gd name="connsiteX6" fmla="*/ 2694 w 1233957"/>
                  <a:gd name="connsiteY6" fmla="*/ 812800 h 981171"/>
                  <a:gd name="connsiteX7" fmla="*/ 56410 w 1233957"/>
                  <a:gd name="connsiteY7" fmla="*/ 904565 h 981171"/>
                  <a:gd name="connsiteX8" fmla="*/ 263564 w 1233957"/>
                  <a:gd name="connsiteY8" fmla="*/ 948582 h 981171"/>
                  <a:gd name="connsiteX9" fmla="*/ 466490 w 1233957"/>
                  <a:gd name="connsiteY9" fmla="*/ 951566 h 981171"/>
                  <a:gd name="connsiteX10" fmla="*/ 845982 w 1233957"/>
                  <a:gd name="connsiteY10" fmla="*/ 967482 h 981171"/>
                  <a:gd name="connsiteX11" fmla="*/ 1231939 w 1233957"/>
                  <a:gd name="connsiteY11" fmla="*/ 788181 h 981171"/>
                  <a:gd name="connsiteX12" fmla="*/ 1125502 w 1233957"/>
                  <a:gd name="connsiteY12" fmla="*/ 235108 h 981171"/>
                  <a:gd name="connsiteX13" fmla="*/ 849960 w 1233957"/>
                  <a:gd name="connsiteY13" fmla="*/ 12536 h 981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33957" h="981171">
                    <a:moveTo>
                      <a:pt x="849960" y="12784"/>
                    </a:moveTo>
                    <a:cubicBezTo>
                      <a:pt x="849960" y="12784"/>
                      <a:pt x="761926" y="56802"/>
                      <a:pt x="715920" y="66749"/>
                    </a:cubicBezTo>
                    <a:cubicBezTo>
                      <a:pt x="672649" y="75950"/>
                      <a:pt x="627637" y="74707"/>
                      <a:pt x="584863" y="64013"/>
                    </a:cubicBezTo>
                    <a:cubicBezTo>
                      <a:pt x="540349" y="52823"/>
                      <a:pt x="486882" y="3583"/>
                      <a:pt x="503046" y="3583"/>
                    </a:cubicBezTo>
                    <a:cubicBezTo>
                      <a:pt x="519211" y="3583"/>
                      <a:pt x="225018" y="-31979"/>
                      <a:pt x="170059" y="120962"/>
                    </a:cubicBezTo>
                    <a:cubicBezTo>
                      <a:pt x="115100" y="274151"/>
                      <a:pt x="55415" y="618827"/>
                      <a:pt x="33531" y="707110"/>
                    </a:cubicBezTo>
                    <a:cubicBezTo>
                      <a:pt x="25325" y="740433"/>
                      <a:pt x="5430" y="779228"/>
                      <a:pt x="2694" y="812800"/>
                    </a:cubicBezTo>
                    <a:cubicBezTo>
                      <a:pt x="-3025" y="882183"/>
                      <a:pt x="-5263" y="869252"/>
                      <a:pt x="56410" y="904565"/>
                    </a:cubicBezTo>
                    <a:cubicBezTo>
                      <a:pt x="121565" y="941868"/>
                      <a:pt x="195424" y="926200"/>
                      <a:pt x="263564" y="948582"/>
                    </a:cubicBezTo>
                    <a:cubicBezTo>
                      <a:pt x="328719" y="969969"/>
                      <a:pt x="466490" y="951566"/>
                      <a:pt x="466490" y="951566"/>
                    </a:cubicBezTo>
                    <a:cubicBezTo>
                      <a:pt x="466490" y="951566"/>
                      <a:pt x="720396" y="1005779"/>
                      <a:pt x="845982" y="967482"/>
                    </a:cubicBezTo>
                    <a:cubicBezTo>
                      <a:pt x="962863" y="931920"/>
                      <a:pt x="1261284" y="966238"/>
                      <a:pt x="1231939" y="788181"/>
                    </a:cubicBezTo>
                    <a:cubicBezTo>
                      <a:pt x="1201600" y="602663"/>
                      <a:pt x="1131222" y="424853"/>
                      <a:pt x="1125502" y="235108"/>
                    </a:cubicBezTo>
                    <a:cubicBezTo>
                      <a:pt x="1120777" y="77193"/>
                      <a:pt x="849960" y="12536"/>
                      <a:pt x="849960" y="12536"/>
                    </a:cubicBezTo>
                    <a:close/>
                  </a:path>
                </a:pathLst>
              </a:custGeom>
              <a:solidFill>
                <a:schemeClr val="accent5">
                  <a:lumMod val="9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71CED6A4-00C4-37BB-1ED8-8344B5719FFE}"/>
                  </a:ext>
                </a:extLst>
              </p:cNvPr>
              <p:cNvSpPr/>
              <p:nvPr/>
            </p:nvSpPr>
            <p:spPr>
              <a:xfrm>
                <a:off x="1677510" y="4995443"/>
                <a:ext cx="154045" cy="150589"/>
              </a:xfrm>
              <a:custGeom>
                <a:avLst/>
                <a:gdLst>
                  <a:gd name="connsiteX0" fmla="*/ 34816 w 154045"/>
                  <a:gd name="connsiteY0" fmla="*/ 101599 h 150589"/>
                  <a:gd name="connsiteX1" fmla="*/ 17159 w 154045"/>
                  <a:gd name="connsiteY1" fmla="*/ 81206 h 150589"/>
                  <a:gd name="connsiteX2" fmla="*/ 0 w 154045"/>
                  <a:gd name="connsiteY2" fmla="*/ 51862 h 150589"/>
                  <a:gd name="connsiteX3" fmla="*/ 14175 w 154045"/>
                  <a:gd name="connsiteY3" fmla="*/ 11078 h 150589"/>
                  <a:gd name="connsiteX4" fmla="*/ 135533 w 154045"/>
                  <a:gd name="connsiteY4" fmla="*/ 4115 h 150589"/>
                  <a:gd name="connsiteX5" fmla="*/ 147221 w 154045"/>
                  <a:gd name="connsiteY5" fmla="*/ 16797 h 150589"/>
                  <a:gd name="connsiteX6" fmla="*/ 150951 w 154045"/>
                  <a:gd name="connsiteY6" fmla="*/ 150589 h 150589"/>
                  <a:gd name="connsiteX7" fmla="*/ 35064 w 154045"/>
                  <a:gd name="connsiteY7" fmla="*/ 101350 h 1505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4045" h="150589">
                    <a:moveTo>
                      <a:pt x="34816" y="101599"/>
                    </a:moveTo>
                    <a:cubicBezTo>
                      <a:pt x="28350" y="95381"/>
                      <a:pt x="22630" y="88667"/>
                      <a:pt x="17159" y="81206"/>
                    </a:cubicBezTo>
                    <a:cubicBezTo>
                      <a:pt x="10693" y="72254"/>
                      <a:pt x="5222" y="62058"/>
                      <a:pt x="0" y="51862"/>
                    </a:cubicBezTo>
                    <a:cubicBezTo>
                      <a:pt x="1990" y="33459"/>
                      <a:pt x="5471" y="18041"/>
                      <a:pt x="14175" y="11078"/>
                    </a:cubicBezTo>
                    <a:cubicBezTo>
                      <a:pt x="27355" y="882"/>
                      <a:pt x="120860" y="-4092"/>
                      <a:pt x="135533" y="4115"/>
                    </a:cubicBezTo>
                    <a:cubicBezTo>
                      <a:pt x="140506" y="7099"/>
                      <a:pt x="144485" y="11575"/>
                      <a:pt x="147221" y="16797"/>
                    </a:cubicBezTo>
                    <a:cubicBezTo>
                      <a:pt x="162888" y="47137"/>
                      <a:pt x="145978" y="110551"/>
                      <a:pt x="150951" y="150589"/>
                    </a:cubicBezTo>
                    <a:cubicBezTo>
                      <a:pt x="109172" y="149594"/>
                      <a:pt x="67145" y="133430"/>
                      <a:pt x="35064" y="101350"/>
                    </a:cubicBezTo>
                    <a:close/>
                  </a:path>
                </a:pathLst>
              </a:custGeom>
              <a:solidFill>
                <a:schemeClr val="accent5">
                  <a:lumMod val="25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7" name="Freeform 36">
                <a:extLst>
                  <a:ext uri="{FF2B5EF4-FFF2-40B4-BE49-F238E27FC236}">
                    <a16:creationId xmlns:a16="http://schemas.microsoft.com/office/drawing/2014/main" id="{FB9F7787-9796-7C60-C9C4-96FD4B42BD78}"/>
                  </a:ext>
                </a:extLst>
              </p:cNvPr>
              <p:cNvSpPr/>
              <p:nvPr/>
            </p:nvSpPr>
            <p:spPr>
              <a:xfrm>
                <a:off x="1579535" y="4593940"/>
                <a:ext cx="394683" cy="498768"/>
              </a:xfrm>
              <a:custGeom>
                <a:avLst/>
                <a:gdLst>
                  <a:gd name="connsiteX0" fmla="*/ 156416 w 394683"/>
                  <a:gd name="connsiteY0" fmla="*/ 484450 h 498768"/>
                  <a:gd name="connsiteX1" fmla="*/ 133288 w 394683"/>
                  <a:gd name="connsiteY1" fmla="*/ 472016 h 498768"/>
                  <a:gd name="connsiteX2" fmla="*/ 491 w 394683"/>
                  <a:gd name="connsiteY2" fmla="*/ 159172 h 498768"/>
                  <a:gd name="connsiteX3" fmla="*/ 130801 w 394683"/>
                  <a:gd name="connsiteY3" fmla="*/ 760 h 498768"/>
                  <a:gd name="connsiteX4" fmla="*/ 285483 w 394683"/>
                  <a:gd name="connsiteY4" fmla="*/ 135795 h 498768"/>
                  <a:gd name="connsiteX5" fmla="*/ 391422 w 394683"/>
                  <a:gd name="connsiteY5" fmla="*/ 363839 h 498768"/>
                  <a:gd name="connsiteX6" fmla="*/ 156167 w 394683"/>
                  <a:gd name="connsiteY6" fmla="*/ 484201 h 4987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94683" h="498768">
                    <a:moveTo>
                      <a:pt x="156416" y="484450"/>
                    </a:moveTo>
                    <a:cubicBezTo>
                      <a:pt x="148458" y="480969"/>
                      <a:pt x="140749" y="476741"/>
                      <a:pt x="133288" y="472016"/>
                    </a:cubicBezTo>
                    <a:cubicBezTo>
                      <a:pt x="39037" y="411337"/>
                      <a:pt x="-5229" y="265857"/>
                      <a:pt x="491" y="159172"/>
                    </a:cubicBezTo>
                    <a:cubicBezTo>
                      <a:pt x="4221" y="88546"/>
                      <a:pt x="55699" y="9961"/>
                      <a:pt x="130801" y="760"/>
                    </a:cubicBezTo>
                    <a:cubicBezTo>
                      <a:pt x="212867" y="-9187"/>
                      <a:pt x="242709" y="80836"/>
                      <a:pt x="285483" y="135795"/>
                    </a:cubicBezTo>
                    <a:cubicBezTo>
                      <a:pt x="354119" y="224575"/>
                      <a:pt x="408830" y="239994"/>
                      <a:pt x="391422" y="363839"/>
                    </a:cubicBezTo>
                    <a:cubicBezTo>
                      <a:pt x="376252" y="473011"/>
                      <a:pt x="252408" y="526727"/>
                      <a:pt x="156167" y="484201"/>
                    </a:cubicBez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DAD74FC5-13A2-6E3A-50D9-A41664665046}"/>
                  </a:ext>
                </a:extLst>
              </p:cNvPr>
              <p:cNvSpPr/>
              <p:nvPr/>
            </p:nvSpPr>
            <p:spPr>
              <a:xfrm>
                <a:off x="1489696" y="4567042"/>
                <a:ext cx="398946" cy="434202"/>
              </a:xfrm>
              <a:custGeom>
                <a:avLst/>
                <a:gdLst>
                  <a:gd name="connsiteX0" fmla="*/ 398946 w 398946"/>
                  <a:gd name="connsiteY0" fmla="*/ 174382 h 434202"/>
                  <a:gd name="connsiteX1" fmla="*/ 189057 w 398946"/>
                  <a:gd name="connsiteY1" fmla="*/ 228595 h 434202"/>
                  <a:gd name="connsiteX2" fmla="*/ 170654 w 398946"/>
                  <a:gd name="connsiteY2" fmla="*/ 398944 h 434202"/>
                  <a:gd name="connsiteX3" fmla="*/ 52032 w 398946"/>
                  <a:gd name="connsiteY3" fmla="*/ 379546 h 434202"/>
                  <a:gd name="connsiteX4" fmla="*/ 87843 w 398946"/>
                  <a:gd name="connsiteY4" fmla="*/ 28653 h 434202"/>
                  <a:gd name="connsiteX5" fmla="*/ 394719 w 398946"/>
                  <a:gd name="connsiteY5" fmla="*/ 162694 h 434202"/>
                  <a:gd name="connsiteX6" fmla="*/ 398697 w 398946"/>
                  <a:gd name="connsiteY6" fmla="*/ 174133 h 434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98946" h="434202">
                    <a:moveTo>
                      <a:pt x="398946" y="174382"/>
                    </a:moveTo>
                    <a:cubicBezTo>
                      <a:pt x="316632" y="129619"/>
                      <a:pt x="213428" y="109475"/>
                      <a:pt x="189057" y="228595"/>
                    </a:cubicBezTo>
                    <a:cubicBezTo>
                      <a:pt x="178364" y="280073"/>
                      <a:pt x="199999" y="352440"/>
                      <a:pt x="170654" y="398944"/>
                    </a:cubicBezTo>
                    <a:cubicBezTo>
                      <a:pt x="130616" y="462855"/>
                      <a:pt x="82869" y="429780"/>
                      <a:pt x="52032" y="379546"/>
                    </a:cubicBezTo>
                    <a:cubicBezTo>
                      <a:pt x="-14615" y="270623"/>
                      <a:pt x="-31526" y="106988"/>
                      <a:pt x="87843" y="28653"/>
                    </a:cubicBezTo>
                    <a:cubicBezTo>
                      <a:pt x="197015" y="-42719"/>
                      <a:pt x="383030" y="25669"/>
                      <a:pt x="394719" y="162694"/>
                    </a:cubicBezTo>
                    <a:lnTo>
                      <a:pt x="398697" y="174133"/>
                    </a:lnTo>
                    <a:close/>
                  </a:path>
                </a:pathLst>
              </a:custGeom>
              <a:solidFill>
                <a:schemeClr val="tx1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8EC2AA90-B036-45BE-73E8-76A5ABB728D7}"/>
                  </a:ext>
                </a:extLst>
              </p:cNvPr>
              <p:cNvSpPr/>
              <p:nvPr/>
            </p:nvSpPr>
            <p:spPr>
              <a:xfrm>
                <a:off x="1254140" y="5699105"/>
                <a:ext cx="923762" cy="548099"/>
              </a:xfrm>
              <a:custGeom>
                <a:avLst/>
                <a:gdLst>
                  <a:gd name="connsiteX0" fmla="*/ 461916 w 923762"/>
                  <a:gd name="connsiteY0" fmla="*/ 548100 h 548099"/>
                  <a:gd name="connsiteX1" fmla="*/ 812311 w 923762"/>
                  <a:gd name="connsiteY1" fmla="*/ 548100 h 548099"/>
                  <a:gd name="connsiteX2" fmla="*/ 921981 w 923762"/>
                  <a:gd name="connsiteY2" fmla="*/ 83558 h 548099"/>
                  <a:gd name="connsiteX3" fmla="*/ 910293 w 923762"/>
                  <a:gd name="connsiteY3" fmla="*/ 25863 h 548099"/>
                  <a:gd name="connsiteX4" fmla="*/ 860059 w 923762"/>
                  <a:gd name="connsiteY4" fmla="*/ 0 h 548099"/>
                  <a:gd name="connsiteX5" fmla="*/ 63524 w 923762"/>
                  <a:gd name="connsiteY5" fmla="*/ 0 h 548099"/>
                  <a:gd name="connsiteX6" fmla="*/ 13538 w 923762"/>
                  <a:gd name="connsiteY6" fmla="*/ 25863 h 548099"/>
                  <a:gd name="connsiteX7" fmla="*/ 1850 w 923762"/>
                  <a:gd name="connsiteY7" fmla="*/ 83558 h 548099"/>
                  <a:gd name="connsiteX8" fmla="*/ 111271 w 923762"/>
                  <a:gd name="connsiteY8" fmla="*/ 548100 h 548099"/>
                  <a:gd name="connsiteX9" fmla="*/ 461667 w 923762"/>
                  <a:gd name="connsiteY9" fmla="*/ 548100 h 548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923762" h="548099">
                    <a:moveTo>
                      <a:pt x="461916" y="548100"/>
                    </a:moveTo>
                    <a:lnTo>
                      <a:pt x="812311" y="548100"/>
                    </a:lnTo>
                    <a:lnTo>
                      <a:pt x="921981" y="83558"/>
                    </a:lnTo>
                    <a:cubicBezTo>
                      <a:pt x="926457" y="63414"/>
                      <a:pt x="922478" y="42028"/>
                      <a:pt x="910293" y="25863"/>
                    </a:cubicBezTo>
                    <a:cubicBezTo>
                      <a:pt x="898107" y="9450"/>
                      <a:pt x="879953" y="0"/>
                      <a:pt x="860059" y="0"/>
                    </a:cubicBezTo>
                    <a:lnTo>
                      <a:pt x="63524" y="0"/>
                    </a:lnTo>
                    <a:cubicBezTo>
                      <a:pt x="44127" y="0"/>
                      <a:pt x="25475" y="9450"/>
                      <a:pt x="13538" y="25863"/>
                    </a:cubicBezTo>
                    <a:cubicBezTo>
                      <a:pt x="1602" y="42276"/>
                      <a:pt x="-2875" y="63414"/>
                      <a:pt x="1850" y="83558"/>
                    </a:cubicBezTo>
                    <a:lnTo>
                      <a:pt x="111271" y="548100"/>
                    </a:lnTo>
                    <a:lnTo>
                      <a:pt x="461667" y="548100"/>
                    </a:lnTo>
                    <a:close/>
                  </a:path>
                </a:pathLst>
              </a:custGeom>
              <a:solidFill>
                <a:schemeClr val="bg1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63718C5A-F53B-7104-A5B1-D53B061C77CC}"/>
                  </a:ext>
                </a:extLst>
              </p:cNvPr>
              <p:cNvSpPr/>
              <p:nvPr/>
            </p:nvSpPr>
            <p:spPr>
              <a:xfrm>
                <a:off x="1635233" y="5937593"/>
                <a:ext cx="161395" cy="96738"/>
              </a:xfrm>
              <a:custGeom>
                <a:avLst/>
                <a:gdLst>
                  <a:gd name="connsiteX0" fmla="*/ 0 w 161395"/>
                  <a:gd name="connsiteY0" fmla="*/ 48494 h 96738"/>
                  <a:gd name="connsiteX1" fmla="*/ 80822 w 161395"/>
                  <a:gd name="connsiteY1" fmla="*/ 96738 h 96738"/>
                  <a:gd name="connsiteX2" fmla="*/ 161396 w 161395"/>
                  <a:gd name="connsiteY2" fmla="*/ 48494 h 96738"/>
                  <a:gd name="connsiteX3" fmla="*/ 80822 w 161395"/>
                  <a:gd name="connsiteY3" fmla="*/ 0 h 96738"/>
                  <a:gd name="connsiteX4" fmla="*/ 0 w 161395"/>
                  <a:gd name="connsiteY4" fmla="*/ 48494 h 96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1395" h="96738">
                    <a:moveTo>
                      <a:pt x="0" y="48494"/>
                    </a:moveTo>
                    <a:cubicBezTo>
                      <a:pt x="0" y="75103"/>
                      <a:pt x="36059" y="96738"/>
                      <a:pt x="80822" y="96738"/>
                    </a:cubicBezTo>
                    <a:cubicBezTo>
                      <a:pt x="125585" y="96738"/>
                      <a:pt x="161396" y="75103"/>
                      <a:pt x="161396" y="48494"/>
                    </a:cubicBezTo>
                    <a:cubicBezTo>
                      <a:pt x="161396" y="21884"/>
                      <a:pt x="125337" y="0"/>
                      <a:pt x="80822" y="0"/>
                    </a:cubicBezTo>
                    <a:cubicBezTo>
                      <a:pt x="36308" y="0"/>
                      <a:pt x="0" y="21884"/>
                      <a:pt x="0" y="4849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0339F3AE-C5F7-CA3C-38D4-E24FCF33F123}"/>
                  </a:ext>
                </a:extLst>
              </p:cNvPr>
              <p:cNvSpPr/>
              <p:nvPr/>
            </p:nvSpPr>
            <p:spPr>
              <a:xfrm>
                <a:off x="1933405" y="6452120"/>
                <a:ext cx="288858" cy="291602"/>
              </a:xfrm>
              <a:custGeom>
                <a:avLst/>
                <a:gdLst>
                  <a:gd name="connsiteX0" fmla="*/ 0 w 288858"/>
                  <a:gd name="connsiteY0" fmla="*/ 0 h 291602"/>
                  <a:gd name="connsiteX1" fmla="*/ 223069 w 288858"/>
                  <a:gd name="connsiteY1" fmla="*/ 45758 h 291602"/>
                  <a:gd name="connsiteX2" fmla="*/ 283748 w 288858"/>
                  <a:gd name="connsiteY2" fmla="*/ 58192 h 291602"/>
                  <a:gd name="connsiteX3" fmla="*/ 256393 w 288858"/>
                  <a:gd name="connsiteY3" fmla="*/ 275044 h 291602"/>
                  <a:gd name="connsiteX4" fmla="*/ 165375 w 288858"/>
                  <a:gd name="connsiteY4" fmla="*/ 146724 h 291602"/>
                  <a:gd name="connsiteX5" fmla="*/ 0 w 288858"/>
                  <a:gd name="connsiteY5" fmla="*/ 104199 h 291602"/>
                  <a:gd name="connsiteX6" fmla="*/ 0 w 288858"/>
                  <a:gd name="connsiteY6" fmla="*/ 0 h 2916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8858" h="291602">
                    <a:moveTo>
                      <a:pt x="0" y="0"/>
                    </a:moveTo>
                    <a:lnTo>
                      <a:pt x="223069" y="45758"/>
                    </a:lnTo>
                    <a:lnTo>
                      <a:pt x="283748" y="58192"/>
                    </a:lnTo>
                    <a:cubicBezTo>
                      <a:pt x="283748" y="58192"/>
                      <a:pt x="306379" y="204170"/>
                      <a:pt x="256393" y="275044"/>
                    </a:cubicBezTo>
                    <a:cubicBezTo>
                      <a:pt x="206656" y="345919"/>
                      <a:pt x="235752" y="167613"/>
                      <a:pt x="165375" y="146724"/>
                    </a:cubicBezTo>
                    <a:cubicBezTo>
                      <a:pt x="94997" y="125585"/>
                      <a:pt x="0" y="104199"/>
                      <a:pt x="0" y="10419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AD0565AD-4B39-7DE6-43F8-F07796825DA3}"/>
                  </a:ext>
                </a:extLst>
              </p:cNvPr>
              <p:cNvSpPr/>
              <p:nvPr/>
            </p:nvSpPr>
            <p:spPr>
              <a:xfrm>
                <a:off x="2139564" y="6497878"/>
                <a:ext cx="82362" cy="245961"/>
              </a:xfrm>
              <a:custGeom>
                <a:avLst/>
                <a:gdLst>
                  <a:gd name="connsiteX0" fmla="*/ 0 w 82362"/>
                  <a:gd name="connsiteY0" fmla="*/ 150951 h 245961"/>
                  <a:gd name="connsiteX1" fmla="*/ 49986 w 82362"/>
                  <a:gd name="connsiteY1" fmla="*/ 229286 h 245961"/>
                  <a:gd name="connsiteX2" fmla="*/ 77341 w 82362"/>
                  <a:gd name="connsiteY2" fmla="*/ 12434 h 245961"/>
                  <a:gd name="connsiteX3" fmla="*/ 16662 w 82362"/>
                  <a:gd name="connsiteY3" fmla="*/ 0 h 245961"/>
                  <a:gd name="connsiteX4" fmla="*/ 0 w 82362"/>
                  <a:gd name="connsiteY4" fmla="*/ 150951 h 2459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2362" h="245961">
                    <a:moveTo>
                      <a:pt x="0" y="150951"/>
                    </a:moveTo>
                    <a:cubicBezTo>
                      <a:pt x="18900" y="206159"/>
                      <a:pt x="15170" y="279272"/>
                      <a:pt x="49986" y="229286"/>
                    </a:cubicBezTo>
                    <a:cubicBezTo>
                      <a:pt x="99722" y="158412"/>
                      <a:pt x="77341" y="12434"/>
                      <a:pt x="77341" y="12434"/>
                    </a:cubicBezTo>
                    <a:lnTo>
                      <a:pt x="16662" y="0"/>
                    </a:lnTo>
                    <a:cubicBezTo>
                      <a:pt x="16662" y="0"/>
                      <a:pt x="58441" y="87288"/>
                      <a:pt x="0" y="150951"/>
                    </a:cubicBezTo>
                    <a:close/>
                  </a:path>
                </a:pathLst>
              </a:custGeom>
              <a:solidFill>
                <a:srgbClr val="2A2B7C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C6FD4780-25A5-9FFD-1839-BDD700705EC7}"/>
                  </a:ext>
                </a:extLst>
              </p:cNvPr>
              <p:cNvSpPr/>
              <p:nvPr/>
            </p:nvSpPr>
            <p:spPr>
              <a:xfrm>
                <a:off x="844338" y="6131342"/>
                <a:ext cx="1159453" cy="455873"/>
              </a:xfrm>
              <a:custGeom>
                <a:avLst/>
                <a:gdLst>
                  <a:gd name="connsiteX0" fmla="*/ 72945 w 1159453"/>
                  <a:gd name="connsiteY0" fmla="*/ 5198 h 455873"/>
                  <a:gd name="connsiteX1" fmla="*/ 1157456 w 1159453"/>
                  <a:gd name="connsiteY1" fmla="*/ 326996 h 455873"/>
                  <a:gd name="connsiteX2" fmla="*/ 1157456 w 1159453"/>
                  <a:gd name="connsiteY2" fmla="*/ 449348 h 455873"/>
                  <a:gd name="connsiteX3" fmla="*/ 283829 w 1159453"/>
                  <a:gd name="connsiteY3" fmla="*/ 392151 h 455873"/>
                  <a:gd name="connsiteX4" fmla="*/ 72945 w 1159453"/>
                  <a:gd name="connsiteY4" fmla="*/ 5198 h 4558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59453" h="455873">
                    <a:moveTo>
                      <a:pt x="72945" y="5198"/>
                    </a:moveTo>
                    <a:cubicBezTo>
                      <a:pt x="245532" y="-46279"/>
                      <a:pt x="1070168" y="300884"/>
                      <a:pt x="1157456" y="326996"/>
                    </a:cubicBezTo>
                    <a:cubicBezTo>
                      <a:pt x="1152979" y="375986"/>
                      <a:pt x="1163673" y="400109"/>
                      <a:pt x="1157456" y="449348"/>
                    </a:cubicBezTo>
                    <a:cubicBezTo>
                      <a:pt x="1147260" y="448353"/>
                      <a:pt x="507645" y="485656"/>
                      <a:pt x="283829" y="392151"/>
                    </a:cubicBezTo>
                    <a:cubicBezTo>
                      <a:pt x="60262" y="298895"/>
                      <a:pt x="-99890" y="56676"/>
                      <a:pt x="72945" y="519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D6996EEE-FDD9-DD25-3023-2DDE66A0EC61}"/>
                  </a:ext>
                </a:extLst>
              </p:cNvPr>
              <p:cNvSpPr/>
              <p:nvPr/>
            </p:nvSpPr>
            <p:spPr>
              <a:xfrm>
                <a:off x="1343161" y="4513102"/>
                <a:ext cx="260400" cy="248574"/>
              </a:xfrm>
              <a:custGeom>
                <a:avLst/>
                <a:gdLst>
                  <a:gd name="connsiteX0" fmla="*/ 244573 w 260400"/>
                  <a:gd name="connsiteY0" fmla="*/ 134816 h 248574"/>
                  <a:gd name="connsiteX1" fmla="*/ 170963 w 260400"/>
                  <a:gd name="connsiteY1" fmla="*/ 3014 h 248574"/>
                  <a:gd name="connsiteX2" fmla="*/ 15038 w 260400"/>
                  <a:gd name="connsiteY2" fmla="*/ 71899 h 248574"/>
                  <a:gd name="connsiteX3" fmla="*/ 52341 w 260400"/>
                  <a:gd name="connsiteY3" fmla="*/ 234290 h 248574"/>
                  <a:gd name="connsiteX4" fmla="*/ 234129 w 260400"/>
                  <a:gd name="connsiteY4" fmla="*/ 215887 h 248574"/>
                  <a:gd name="connsiteX5" fmla="*/ 244573 w 260400"/>
                  <a:gd name="connsiteY5" fmla="*/ 134568 h 248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400" h="248574">
                    <a:moveTo>
                      <a:pt x="244573" y="134816"/>
                    </a:moveTo>
                    <a:cubicBezTo>
                      <a:pt x="294559" y="99752"/>
                      <a:pt x="213985" y="12713"/>
                      <a:pt x="170963" y="3014"/>
                    </a:cubicBezTo>
                    <a:cubicBezTo>
                      <a:pt x="111776" y="-10166"/>
                      <a:pt x="41399" y="21168"/>
                      <a:pt x="15038" y="71899"/>
                    </a:cubicBezTo>
                    <a:cubicBezTo>
                      <a:pt x="-12814" y="125615"/>
                      <a:pt x="-2867" y="202956"/>
                      <a:pt x="52341" y="234290"/>
                    </a:cubicBezTo>
                    <a:cubicBezTo>
                      <a:pt x="110035" y="267116"/>
                      <a:pt x="177677" y="235782"/>
                      <a:pt x="234129" y="215887"/>
                    </a:cubicBezTo>
                    <a:lnTo>
                      <a:pt x="244573" y="134568"/>
                    </a:lnTo>
                    <a:close/>
                  </a:path>
                </a:pathLst>
              </a:custGeom>
              <a:solidFill>
                <a:schemeClr val="tx1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</p:grp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9D6CDB9-10C3-8CDE-B722-2BA239EF1D11}"/>
                </a:ext>
              </a:extLst>
            </p:cNvPr>
            <p:cNvSpPr/>
            <p:nvPr/>
          </p:nvSpPr>
          <p:spPr>
            <a:xfrm>
              <a:off x="2341764" y="3084718"/>
              <a:ext cx="3272407" cy="3046102"/>
            </a:xfrm>
            <a:custGeom>
              <a:avLst/>
              <a:gdLst>
                <a:gd name="connsiteX0" fmla="*/ 3166224 w 3272407"/>
                <a:gd name="connsiteY0" fmla="*/ 12656 h 3046102"/>
                <a:gd name="connsiteX1" fmla="*/ 3165726 w 3272407"/>
                <a:gd name="connsiteY1" fmla="*/ 11413 h 3046102"/>
                <a:gd name="connsiteX2" fmla="*/ 3162991 w 3272407"/>
                <a:gd name="connsiteY2" fmla="*/ 5942 h 3046102"/>
                <a:gd name="connsiteX3" fmla="*/ 3161499 w 3272407"/>
                <a:gd name="connsiteY3" fmla="*/ 4201 h 3046102"/>
                <a:gd name="connsiteX4" fmla="*/ 3155530 w 3272407"/>
                <a:gd name="connsiteY4" fmla="*/ 720 h 3046102"/>
                <a:gd name="connsiteX5" fmla="*/ 3155033 w 3272407"/>
                <a:gd name="connsiteY5" fmla="*/ 471 h 3046102"/>
                <a:gd name="connsiteX6" fmla="*/ 3155033 w 3272407"/>
                <a:gd name="connsiteY6" fmla="*/ 471 h 3046102"/>
                <a:gd name="connsiteX7" fmla="*/ 3147324 w 3272407"/>
                <a:gd name="connsiteY7" fmla="*/ 471 h 3046102"/>
                <a:gd name="connsiteX8" fmla="*/ 3145832 w 3272407"/>
                <a:gd name="connsiteY8" fmla="*/ 968 h 3046102"/>
                <a:gd name="connsiteX9" fmla="*/ 3139864 w 3272407"/>
                <a:gd name="connsiteY9" fmla="*/ 4947 h 3046102"/>
                <a:gd name="connsiteX10" fmla="*/ 3139366 w 3272407"/>
                <a:gd name="connsiteY10" fmla="*/ 5196 h 3046102"/>
                <a:gd name="connsiteX11" fmla="*/ 3139118 w 3272407"/>
                <a:gd name="connsiteY11" fmla="*/ 5196 h 3046102"/>
                <a:gd name="connsiteX12" fmla="*/ 3138620 w 3272407"/>
                <a:gd name="connsiteY12" fmla="*/ 5942 h 3046102"/>
                <a:gd name="connsiteX13" fmla="*/ 2800659 w 3272407"/>
                <a:gd name="connsiteY13" fmla="*/ 410302 h 3046102"/>
                <a:gd name="connsiteX14" fmla="*/ 2802648 w 3272407"/>
                <a:gd name="connsiteY14" fmla="*/ 432186 h 3046102"/>
                <a:gd name="connsiteX15" fmla="*/ 2824532 w 3272407"/>
                <a:gd name="connsiteY15" fmla="*/ 430197 h 3046102"/>
                <a:gd name="connsiteX16" fmla="*/ 3118228 w 3272407"/>
                <a:gd name="connsiteY16" fmla="*/ 78806 h 3046102"/>
                <a:gd name="connsiteX17" fmla="*/ 1327953 w 3272407"/>
                <a:gd name="connsiteY17" fmla="*/ 2500242 h 3046102"/>
                <a:gd name="connsiteX18" fmla="*/ 13161 w 3272407"/>
                <a:gd name="connsiteY18" fmla="*/ 3015266 h 3046102"/>
                <a:gd name="connsiteX19" fmla="*/ 229 w 3272407"/>
                <a:gd name="connsiteY19" fmla="*/ 3032923 h 3046102"/>
                <a:gd name="connsiteX20" fmla="*/ 15399 w 3272407"/>
                <a:gd name="connsiteY20" fmla="*/ 3046103 h 3046102"/>
                <a:gd name="connsiteX21" fmla="*/ 17637 w 3272407"/>
                <a:gd name="connsiteY21" fmla="*/ 3046103 h 3046102"/>
                <a:gd name="connsiteX22" fmla="*/ 1342625 w 3272407"/>
                <a:gd name="connsiteY22" fmla="*/ 2527597 h 3046102"/>
                <a:gd name="connsiteX23" fmla="*/ 3148319 w 3272407"/>
                <a:gd name="connsiteY23" fmla="*/ 85272 h 3046102"/>
                <a:gd name="connsiteX24" fmla="*/ 3241575 w 3272407"/>
                <a:gd name="connsiteY24" fmla="*/ 580153 h 3046102"/>
                <a:gd name="connsiteX25" fmla="*/ 3256745 w 3272407"/>
                <a:gd name="connsiteY25" fmla="*/ 592836 h 3046102"/>
                <a:gd name="connsiteX26" fmla="*/ 3259729 w 3272407"/>
                <a:gd name="connsiteY26" fmla="*/ 592587 h 3046102"/>
                <a:gd name="connsiteX27" fmla="*/ 3272163 w 3272407"/>
                <a:gd name="connsiteY27" fmla="*/ 574433 h 3046102"/>
                <a:gd name="connsiteX28" fmla="*/ 3166224 w 3272407"/>
                <a:gd name="connsiteY28" fmla="*/ 12656 h 3046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3272407" h="3046102">
                  <a:moveTo>
                    <a:pt x="3166224" y="12656"/>
                  </a:moveTo>
                  <a:cubicBezTo>
                    <a:pt x="3166224" y="12656"/>
                    <a:pt x="3165726" y="11910"/>
                    <a:pt x="3165726" y="11413"/>
                  </a:cubicBezTo>
                  <a:cubicBezTo>
                    <a:pt x="3165229" y="9423"/>
                    <a:pt x="3164234" y="7683"/>
                    <a:pt x="3162991" y="5942"/>
                  </a:cubicBezTo>
                  <a:cubicBezTo>
                    <a:pt x="3162494" y="5196"/>
                    <a:pt x="3161996" y="4699"/>
                    <a:pt x="3161499" y="4201"/>
                  </a:cubicBezTo>
                  <a:cubicBezTo>
                    <a:pt x="3159758" y="2709"/>
                    <a:pt x="3157769" y="1466"/>
                    <a:pt x="3155530" y="720"/>
                  </a:cubicBezTo>
                  <a:cubicBezTo>
                    <a:pt x="3155530" y="720"/>
                    <a:pt x="3155282" y="471"/>
                    <a:pt x="3155033" y="471"/>
                  </a:cubicBezTo>
                  <a:lnTo>
                    <a:pt x="3155033" y="471"/>
                  </a:lnTo>
                  <a:cubicBezTo>
                    <a:pt x="3152298" y="-275"/>
                    <a:pt x="3149811" y="-26"/>
                    <a:pt x="3147324" y="471"/>
                  </a:cubicBezTo>
                  <a:cubicBezTo>
                    <a:pt x="3146827" y="471"/>
                    <a:pt x="3146329" y="720"/>
                    <a:pt x="3145832" y="968"/>
                  </a:cubicBezTo>
                  <a:cubicBezTo>
                    <a:pt x="3143594" y="1963"/>
                    <a:pt x="3141604" y="3206"/>
                    <a:pt x="3139864" y="4947"/>
                  </a:cubicBezTo>
                  <a:cubicBezTo>
                    <a:pt x="3139864" y="4947"/>
                    <a:pt x="3139615" y="4947"/>
                    <a:pt x="3139366" y="5196"/>
                  </a:cubicBezTo>
                  <a:lnTo>
                    <a:pt x="3139118" y="5196"/>
                  </a:lnTo>
                  <a:lnTo>
                    <a:pt x="3138620" y="5942"/>
                  </a:lnTo>
                  <a:lnTo>
                    <a:pt x="2800659" y="410302"/>
                  </a:lnTo>
                  <a:cubicBezTo>
                    <a:pt x="2795188" y="416768"/>
                    <a:pt x="2795934" y="426715"/>
                    <a:pt x="2802648" y="432186"/>
                  </a:cubicBezTo>
                  <a:cubicBezTo>
                    <a:pt x="2809114" y="437657"/>
                    <a:pt x="2819061" y="436911"/>
                    <a:pt x="2824532" y="430197"/>
                  </a:cubicBezTo>
                  <a:lnTo>
                    <a:pt x="3118228" y="78806"/>
                  </a:lnTo>
                  <a:cubicBezTo>
                    <a:pt x="2767335" y="1395588"/>
                    <a:pt x="1954138" y="2121993"/>
                    <a:pt x="1327953" y="2500242"/>
                  </a:cubicBezTo>
                  <a:cubicBezTo>
                    <a:pt x="637357" y="2917533"/>
                    <a:pt x="19378" y="3014271"/>
                    <a:pt x="13161" y="3015266"/>
                  </a:cubicBezTo>
                  <a:cubicBezTo>
                    <a:pt x="4705" y="3016509"/>
                    <a:pt x="-1263" y="3024467"/>
                    <a:pt x="229" y="3032923"/>
                  </a:cubicBezTo>
                  <a:cubicBezTo>
                    <a:pt x="1472" y="3040632"/>
                    <a:pt x="7938" y="3046103"/>
                    <a:pt x="15399" y="3046103"/>
                  </a:cubicBezTo>
                  <a:cubicBezTo>
                    <a:pt x="16145" y="3046103"/>
                    <a:pt x="16891" y="3046103"/>
                    <a:pt x="17637" y="3046103"/>
                  </a:cubicBezTo>
                  <a:cubicBezTo>
                    <a:pt x="23854" y="3045108"/>
                    <a:pt x="647056" y="2947873"/>
                    <a:pt x="1342625" y="2527597"/>
                  </a:cubicBezTo>
                  <a:cubicBezTo>
                    <a:pt x="1974282" y="2146116"/>
                    <a:pt x="2794690" y="1413742"/>
                    <a:pt x="3148319" y="85272"/>
                  </a:cubicBezTo>
                  <a:lnTo>
                    <a:pt x="3241575" y="580153"/>
                  </a:lnTo>
                  <a:cubicBezTo>
                    <a:pt x="3243067" y="587614"/>
                    <a:pt x="3249533" y="592836"/>
                    <a:pt x="3256745" y="592836"/>
                  </a:cubicBezTo>
                  <a:cubicBezTo>
                    <a:pt x="3257739" y="592836"/>
                    <a:pt x="3258734" y="592836"/>
                    <a:pt x="3259729" y="592587"/>
                  </a:cubicBezTo>
                  <a:cubicBezTo>
                    <a:pt x="3268185" y="591095"/>
                    <a:pt x="3273655" y="582889"/>
                    <a:pt x="3272163" y="574433"/>
                  </a:cubicBezTo>
                  <a:lnTo>
                    <a:pt x="3166224" y="12656"/>
                  </a:lnTo>
                  <a:close/>
                </a:path>
              </a:pathLst>
            </a:custGeom>
            <a:solidFill>
              <a:srgbClr val="FFFFFF"/>
            </a:solidFill>
            <a:ln w="24854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grpSp>
          <p:nvGrpSpPr>
            <p:cNvPr id="15" name="Graphic 45">
              <a:extLst>
                <a:ext uri="{FF2B5EF4-FFF2-40B4-BE49-F238E27FC236}">
                  <a16:creationId xmlns:a16="http://schemas.microsoft.com/office/drawing/2014/main" id="{28D14A26-F853-6354-8D8F-748F888AA61E}"/>
                </a:ext>
              </a:extLst>
            </p:cNvPr>
            <p:cNvGrpSpPr/>
            <p:nvPr/>
          </p:nvGrpSpPr>
          <p:grpSpPr>
            <a:xfrm>
              <a:off x="4180656" y="1926389"/>
              <a:ext cx="655184" cy="687401"/>
              <a:chOff x="4180656" y="1926389"/>
              <a:chExt cx="655184" cy="687401"/>
            </a:xfrm>
          </p:grpSpPr>
          <p:sp>
            <p:nvSpPr>
              <p:cNvPr id="29" name="Freeform 28">
                <a:extLst>
                  <a:ext uri="{FF2B5EF4-FFF2-40B4-BE49-F238E27FC236}">
                    <a16:creationId xmlns:a16="http://schemas.microsoft.com/office/drawing/2014/main" id="{C5213A97-2E90-E3A0-FEB4-D36AD262F143}"/>
                  </a:ext>
                </a:extLst>
              </p:cNvPr>
              <p:cNvSpPr/>
              <p:nvPr/>
            </p:nvSpPr>
            <p:spPr>
              <a:xfrm>
                <a:off x="4419747" y="1926389"/>
                <a:ext cx="319558" cy="301338"/>
              </a:xfrm>
              <a:custGeom>
                <a:avLst/>
                <a:gdLst>
                  <a:gd name="connsiteX0" fmla="*/ 0 w 319558"/>
                  <a:gd name="connsiteY0" fmla="*/ 18087 h 301338"/>
                  <a:gd name="connsiteX1" fmla="*/ 102706 w 319558"/>
                  <a:gd name="connsiteY1" fmla="*/ 301338 h 301338"/>
                  <a:gd name="connsiteX2" fmla="*/ 319559 w 319558"/>
                  <a:gd name="connsiteY2" fmla="*/ 92195 h 301338"/>
                  <a:gd name="connsiteX3" fmla="*/ 0 w 319558"/>
                  <a:gd name="connsiteY3" fmla="*/ 18087 h 301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9558" h="301338">
                    <a:moveTo>
                      <a:pt x="0" y="18087"/>
                    </a:moveTo>
                    <a:lnTo>
                      <a:pt x="102706" y="301338"/>
                    </a:lnTo>
                    <a:lnTo>
                      <a:pt x="319559" y="92195"/>
                    </a:lnTo>
                    <a:cubicBezTo>
                      <a:pt x="238488" y="8140"/>
                      <a:pt x="113400" y="-23194"/>
                      <a:pt x="0" y="18087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0" name="Freeform 29">
                <a:extLst>
                  <a:ext uri="{FF2B5EF4-FFF2-40B4-BE49-F238E27FC236}">
                    <a16:creationId xmlns:a16="http://schemas.microsoft.com/office/drawing/2014/main" id="{FCB488D7-CC6B-74F5-1018-1388CFDE3578}"/>
                  </a:ext>
                </a:extLst>
              </p:cNvPr>
              <p:cNvSpPr/>
              <p:nvPr/>
            </p:nvSpPr>
            <p:spPr>
              <a:xfrm>
                <a:off x="4536629" y="2084485"/>
                <a:ext cx="299211" cy="455091"/>
              </a:xfrm>
              <a:custGeom>
                <a:avLst/>
                <a:gdLst>
                  <a:gd name="connsiteX0" fmla="*/ 0 w 299211"/>
                  <a:gd name="connsiteY0" fmla="*/ 208646 h 455091"/>
                  <a:gd name="connsiteX1" fmla="*/ 173830 w 299211"/>
                  <a:gd name="connsiteY1" fmla="*/ 455092 h 455091"/>
                  <a:gd name="connsiteX2" fmla="*/ 268827 w 299211"/>
                  <a:gd name="connsiteY2" fmla="*/ 78833 h 455091"/>
                  <a:gd name="connsiteX3" fmla="*/ 213371 w 299211"/>
                  <a:gd name="connsiteY3" fmla="*/ 0 h 455091"/>
                  <a:gd name="connsiteX4" fmla="*/ 0 w 299211"/>
                  <a:gd name="connsiteY4" fmla="*/ 208646 h 4550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9211" h="455091">
                    <a:moveTo>
                      <a:pt x="0" y="208646"/>
                    </a:moveTo>
                    <a:lnTo>
                      <a:pt x="173830" y="455092"/>
                    </a:lnTo>
                    <a:cubicBezTo>
                      <a:pt x="290712" y="371036"/>
                      <a:pt x="333982" y="212873"/>
                      <a:pt x="268827" y="78833"/>
                    </a:cubicBezTo>
                    <a:cubicBezTo>
                      <a:pt x="254155" y="48991"/>
                      <a:pt x="235255" y="22382"/>
                      <a:pt x="213371" y="0"/>
                    </a:cubicBezTo>
                    <a:lnTo>
                      <a:pt x="0" y="208646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1" name="Freeform 30">
                <a:extLst>
                  <a:ext uri="{FF2B5EF4-FFF2-40B4-BE49-F238E27FC236}">
                    <a16:creationId xmlns:a16="http://schemas.microsoft.com/office/drawing/2014/main" id="{97A07994-A302-1CDB-36E6-116E25593D18}"/>
                  </a:ext>
                </a:extLst>
              </p:cNvPr>
              <p:cNvSpPr/>
              <p:nvPr/>
            </p:nvSpPr>
            <p:spPr>
              <a:xfrm>
                <a:off x="4180656" y="2029526"/>
                <a:ext cx="477330" cy="584264"/>
              </a:xfrm>
              <a:custGeom>
                <a:avLst/>
                <a:gdLst>
                  <a:gd name="connsiteX0" fmla="*/ 196815 w 477330"/>
                  <a:gd name="connsiteY0" fmla="*/ 497 h 584264"/>
                  <a:gd name="connsiteX1" fmla="*/ 169708 w 477330"/>
                  <a:gd name="connsiteY1" fmla="*/ 11937 h 584264"/>
                  <a:gd name="connsiteX2" fmla="*/ 30446 w 477330"/>
                  <a:gd name="connsiteY2" fmla="*/ 414556 h 584264"/>
                  <a:gd name="connsiteX3" fmla="*/ 433065 w 477330"/>
                  <a:gd name="connsiteY3" fmla="*/ 553819 h 584264"/>
                  <a:gd name="connsiteX4" fmla="*/ 477330 w 477330"/>
                  <a:gd name="connsiteY4" fmla="*/ 527210 h 584264"/>
                  <a:gd name="connsiteX5" fmla="*/ 303501 w 477330"/>
                  <a:gd name="connsiteY5" fmla="*/ 280515 h 584264"/>
                  <a:gd name="connsiteX6" fmla="*/ 196815 w 477330"/>
                  <a:gd name="connsiteY6" fmla="*/ 0 h 5842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77330" h="584264">
                    <a:moveTo>
                      <a:pt x="196815" y="497"/>
                    </a:moveTo>
                    <a:cubicBezTo>
                      <a:pt x="187614" y="3979"/>
                      <a:pt x="178661" y="7709"/>
                      <a:pt x="169708" y="11937"/>
                    </a:cubicBezTo>
                    <a:cubicBezTo>
                      <a:pt x="20001" y="84553"/>
                      <a:pt x="-42419" y="264848"/>
                      <a:pt x="30446" y="414556"/>
                    </a:cubicBezTo>
                    <a:cubicBezTo>
                      <a:pt x="103061" y="564264"/>
                      <a:pt x="283357" y="626683"/>
                      <a:pt x="433065" y="553819"/>
                    </a:cubicBezTo>
                    <a:cubicBezTo>
                      <a:pt x="448980" y="546110"/>
                      <a:pt x="463653" y="537157"/>
                      <a:pt x="477330" y="527210"/>
                    </a:cubicBezTo>
                    <a:lnTo>
                      <a:pt x="303501" y="280515"/>
                    </a:lnTo>
                    <a:lnTo>
                      <a:pt x="196815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840590B-4A87-3D94-8A5A-1E57059E2F7C}"/>
                </a:ext>
              </a:extLst>
            </p:cNvPr>
            <p:cNvSpPr/>
            <p:nvPr/>
          </p:nvSpPr>
          <p:spPr>
            <a:xfrm>
              <a:off x="2227101" y="2299348"/>
              <a:ext cx="234260" cy="234260"/>
            </a:xfrm>
            <a:custGeom>
              <a:avLst/>
              <a:gdLst>
                <a:gd name="connsiteX0" fmla="*/ 234260 w 234260"/>
                <a:gd name="connsiteY0" fmla="*/ 117130 h 234260"/>
                <a:gd name="connsiteX1" fmla="*/ 117130 w 234260"/>
                <a:gd name="connsiteY1" fmla="*/ 234260 h 234260"/>
                <a:gd name="connsiteX2" fmla="*/ 0 w 234260"/>
                <a:gd name="connsiteY2" fmla="*/ 117130 h 234260"/>
                <a:gd name="connsiteX3" fmla="*/ 117130 w 234260"/>
                <a:gd name="connsiteY3" fmla="*/ 0 h 234260"/>
                <a:gd name="connsiteX4" fmla="*/ 234260 w 234260"/>
                <a:gd name="connsiteY4" fmla="*/ 117130 h 23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4260" h="234260">
                  <a:moveTo>
                    <a:pt x="234260" y="117130"/>
                  </a:moveTo>
                  <a:cubicBezTo>
                    <a:pt x="234260" y="181788"/>
                    <a:pt x="181788" y="234260"/>
                    <a:pt x="117130" y="234260"/>
                  </a:cubicBezTo>
                  <a:cubicBezTo>
                    <a:pt x="52472" y="234260"/>
                    <a:pt x="0" y="181788"/>
                    <a:pt x="0" y="117130"/>
                  </a:cubicBezTo>
                  <a:cubicBezTo>
                    <a:pt x="0" y="52472"/>
                    <a:pt x="52472" y="0"/>
                    <a:pt x="117130" y="0"/>
                  </a:cubicBezTo>
                  <a:cubicBezTo>
                    <a:pt x="181788" y="0"/>
                    <a:pt x="234260" y="52472"/>
                    <a:pt x="234260" y="117130"/>
                  </a:cubicBezTo>
                  <a:close/>
                </a:path>
              </a:pathLst>
            </a:custGeom>
            <a:solidFill>
              <a:schemeClr val="accent6"/>
            </a:solidFill>
            <a:ln w="24854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grpSp>
          <p:nvGrpSpPr>
            <p:cNvPr id="17" name="Graphic 45">
              <a:extLst>
                <a:ext uri="{FF2B5EF4-FFF2-40B4-BE49-F238E27FC236}">
                  <a16:creationId xmlns:a16="http://schemas.microsoft.com/office/drawing/2014/main" id="{23E4A16C-DE4C-B0C1-5978-CED4666B276E}"/>
                </a:ext>
              </a:extLst>
            </p:cNvPr>
            <p:cNvGrpSpPr/>
            <p:nvPr/>
          </p:nvGrpSpPr>
          <p:grpSpPr>
            <a:xfrm>
              <a:off x="2015981" y="3142196"/>
              <a:ext cx="473757" cy="559787"/>
              <a:chOff x="2015981" y="3142196"/>
              <a:chExt cx="473757" cy="559787"/>
            </a:xfrm>
          </p:grpSpPr>
          <p:sp>
            <p:nvSpPr>
              <p:cNvPr id="19" name="Freeform 18">
                <a:extLst>
                  <a:ext uri="{FF2B5EF4-FFF2-40B4-BE49-F238E27FC236}">
                    <a16:creationId xmlns:a16="http://schemas.microsoft.com/office/drawing/2014/main" id="{E7DF41C7-37D6-976B-8D14-64E37387EAEB}"/>
                  </a:ext>
                </a:extLst>
              </p:cNvPr>
              <p:cNvSpPr/>
              <p:nvPr/>
            </p:nvSpPr>
            <p:spPr>
              <a:xfrm rot="-4111201">
                <a:off x="1959825" y="3205113"/>
                <a:ext cx="559787" cy="433953"/>
              </a:xfrm>
              <a:custGeom>
                <a:avLst/>
                <a:gdLst>
                  <a:gd name="connsiteX0" fmla="*/ 0 w 559787"/>
                  <a:gd name="connsiteY0" fmla="*/ 0 h 433953"/>
                  <a:gd name="connsiteX1" fmla="*/ 559787 w 559787"/>
                  <a:gd name="connsiteY1" fmla="*/ 0 h 433953"/>
                  <a:gd name="connsiteX2" fmla="*/ 559787 w 559787"/>
                  <a:gd name="connsiteY2" fmla="*/ 433953 h 433953"/>
                  <a:gd name="connsiteX3" fmla="*/ 0 w 559787"/>
                  <a:gd name="connsiteY3" fmla="*/ 433953 h 4339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9787" h="433953">
                    <a:moveTo>
                      <a:pt x="0" y="0"/>
                    </a:moveTo>
                    <a:lnTo>
                      <a:pt x="559787" y="0"/>
                    </a:lnTo>
                    <a:lnTo>
                      <a:pt x="559787" y="433953"/>
                    </a:lnTo>
                    <a:lnTo>
                      <a:pt x="0" y="433953"/>
                    </a:lnTo>
                    <a:close/>
                  </a:path>
                </a:pathLst>
              </a:custGeom>
              <a:solidFill>
                <a:schemeClr val="accent1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0" name="Freeform 19">
                <a:extLst>
                  <a:ext uri="{FF2B5EF4-FFF2-40B4-BE49-F238E27FC236}">
                    <a16:creationId xmlns:a16="http://schemas.microsoft.com/office/drawing/2014/main" id="{CC222D3D-BE2E-D87E-F6FF-CF9DBFE81FE5}"/>
                  </a:ext>
                </a:extLst>
              </p:cNvPr>
              <p:cNvSpPr/>
              <p:nvPr/>
            </p:nvSpPr>
            <p:spPr>
              <a:xfrm rot="-4111201">
                <a:off x="2244661" y="3065885"/>
                <a:ext cx="123595" cy="366559"/>
              </a:xfrm>
              <a:custGeom>
                <a:avLst/>
                <a:gdLst>
                  <a:gd name="connsiteX0" fmla="*/ 0 w 123595"/>
                  <a:gd name="connsiteY0" fmla="*/ 0 h 366559"/>
                  <a:gd name="connsiteX1" fmla="*/ 123596 w 123595"/>
                  <a:gd name="connsiteY1" fmla="*/ 0 h 366559"/>
                  <a:gd name="connsiteX2" fmla="*/ 123596 w 123595"/>
                  <a:gd name="connsiteY2" fmla="*/ 366560 h 366559"/>
                  <a:gd name="connsiteX3" fmla="*/ 0 w 123595"/>
                  <a:gd name="connsiteY3" fmla="*/ 366560 h 366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3595" h="366559">
                    <a:moveTo>
                      <a:pt x="0" y="0"/>
                    </a:moveTo>
                    <a:lnTo>
                      <a:pt x="123596" y="0"/>
                    </a:lnTo>
                    <a:lnTo>
                      <a:pt x="123596" y="366560"/>
                    </a:lnTo>
                    <a:lnTo>
                      <a:pt x="0" y="366560"/>
                    </a:lnTo>
                    <a:close/>
                  </a:path>
                </a:pathLst>
              </a:custGeom>
              <a:solidFill>
                <a:srgbClr val="FFFFFF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1" name="Freeform 20">
                <a:extLst>
                  <a:ext uri="{FF2B5EF4-FFF2-40B4-BE49-F238E27FC236}">
                    <a16:creationId xmlns:a16="http://schemas.microsoft.com/office/drawing/2014/main" id="{A1578DA2-85AA-7204-AFCF-7424BC934F5F}"/>
                  </a:ext>
                </a:extLst>
              </p:cNvPr>
              <p:cNvSpPr/>
              <p:nvPr/>
            </p:nvSpPr>
            <p:spPr>
              <a:xfrm rot="-4111201">
                <a:off x="2073325" y="3295062"/>
                <a:ext cx="136776" cy="136776"/>
              </a:xfrm>
              <a:custGeom>
                <a:avLst/>
                <a:gdLst>
                  <a:gd name="connsiteX0" fmla="*/ 0 w 136776"/>
                  <a:gd name="connsiteY0" fmla="*/ 0 h 136776"/>
                  <a:gd name="connsiteX1" fmla="*/ 136776 w 136776"/>
                  <a:gd name="connsiteY1" fmla="*/ 0 h 136776"/>
                  <a:gd name="connsiteX2" fmla="*/ 136776 w 136776"/>
                  <a:gd name="connsiteY2" fmla="*/ 136776 h 136776"/>
                  <a:gd name="connsiteX3" fmla="*/ 0 w 136776"/>
                  <a:gd name="connsiteY3" fmla="*/ 136776 h 1367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776" h="136776">
                    <a:moveTo>
                      <a:pt x="0" y="0"/>
                    </a:moveTo>
                    <a:lnTo>
                      <a:pt x="136776" y="0"/>
                    </a:lnTo>
                    <a:lnTo>
                      <a:pt x="136776" y="136776"/>
                    </a:lnTo>
                    <a:lnTo>
                      <a:pt x="0" y="136776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2" name="Freeform 21">
                <a:extLst>
                  <a:ext uri="{FF2B5EF4-FFF2-40B4-BE49-F238E27FC236}">
                    <a16:creationId xmlns:a16="http://schemas.microsoft.com/office/drawing/2014/main" id="{A77884E8-8E50-2090-788A-F82698275471}"/>
                  </a:ext>
                </a:extLst>
              </p:cNvPr>
              <p:cNvSpPr/>
              <p:nvPr/>
            </p:nvSpPr>
            <p:spPr>
              <a:xfrm>
                <a:off x="2090822" y="3312486"/>
                <a:ext cx="101960" cy="101711"/>
              </a:xfrm>
              <a:custGeom>
                <a:avLst/>
                <a:gdLst>
                  <a:gd name="connsiteX0" fmla="*/ 101961 w 101960"/>
                  <a:gd name="connsiteY0" fmla="*/ 61674 h 101711"/>
                  <a:gd name="connsiteX1" fmla="*/ 62171 w 101960"/>
                  <a:gd name="connsiteY1" fmla="*/ 46006 h 101711"/>
                  <a:gd name="connsiteX2" fmla="*/ 77838 w 101960"/>
                  <a:gd name="connsiteY2" fmla="*/ 6217 h 101711"/>
                  <a:gd name="connsiteX3" fmla="*/ 61922 w 101960"/>
                  <a:gd name="connsiteY3" fmla="*/ 0 h 101711"/>
                  <a:gd name="connsiteX4" fmla="*/ 46255 w 101960"/>
                  <a:gd name="connsiteY4" fmla="*/ 39789 h 101711"/>
                  <a:gd name="connsiteX5" fmla="*/ 6217 w 101960"/>
                  <a:gd name="connsiteY5" fmla="*/ 24122 h 101711"/>
                  <a:gd name="connsiteX6" fmla="*/ 0 w 101960"/>
                  <a:gd name="connsiteY6" fmla="*/ 40038 h 101711"/>
                  <a:gd name="connsiteX7" fmla="*/ 39790 w 101960"/>
                  <a:gd name="connsiteY7" fmla="*/ 55705 h 101711"/>
                  <a:gd name="connsiteX8" fmla="*/ 24122 w 101960"/>
                  <a:gd name="connsiteY8" fmla="*/ 95495 h 101711"/>
                  <a:gd name="connsiteX9" fmla="*/ 40038 w 101960"/>
                  <a:gd name="connsiteY9" fmla="*/ 101712 h 101711"/>
                  <a:gd name="connsiteX10" fmla="*/ 55705 w 101960"/>
                  <a:gd name="connsiteY10" fmla="*/ 61922 h 101711"/>
                  <a:gd name="connsiteX11" fmla="*/ 95495 w 101960"/>
                  <a:gd name="connsiteY11" fmla="*/ 77589 h 101711"/>
                  <a:gd name="connsiteX12" fmla="*/ 101961 w 101960"/>
                  <a:gd name="connsiteY12" fmla="*/ 61674 h 101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01960" h="101711">
                    <a:moveTo>
                      <a:pt x="101961" y="61674"/>
                    </a:moveTo>
                    <a:lnTo>
                      <a:pt x="62171" y="46006"/>
                    </a:lnTo>
                    <a:lnTo>
                      <a:pt x="77838" y="6217"/>
                    </a:lnTo>
                    <a:lnTo>
                      <a:pt x="61922" y="0"/>
                    </a:lnTo>
                    <a:lnTo>
                      <a:pt x="46255" y="39789"/>
                    </a:lnTo>
                    <a:lnTo>
                      <a:pt x="6217" y="24122"/>
                    </a:lnTo>
                    <a:lnTo>
                      <a:pt x="0" y="40038"/>
                    </a:lnTo>
                    <a:lnTo>
                      <a:pt x="39790" y="55705"/>
                    </a:lnTo>
                    <a:lnTo>
                      <a:pt x="24122" y="95495"/>
                    </a:lnTo>
                    <a:lnTo>
                      <a:pt x="40038" y="101712"/>
                    </a:lnTo>
                    <a:lnTo>
                      <a:pt x="55705" y="61922"/>
                    </a:lnTo>
                    <a:lnTo>
                      <a:pt x="95495" y="77589"/>
                    </a:lnTo>
                    <a:lnTo>
                      <a:pt x="101961" y="61674"/>
                    </a:lnTo>
                    <a:close/>
                  </a:path>
                </a:pathLst>
              </a:custGeom>
              <a:solidFill>
                <a:srgbClr val="FFFFFF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3" name="Freeform 22">
                <a:extLst>
                  <a:ext uri="{FF2B5EF4-FFF2-40B4-BE49-F238E27FC236}">
                    <a16:creationId xmlns:a16="http://schemas.microsoft.com/office/drawing/2014/main" id="{73EC328C-5A76-8AEB-D278-8D4A75005029}"/>
                  </a:ext>
                </a:extLst>
              </p:cNvPr>
              <p:cNvSpPr/>
              <p:nvPr/>
            </p:nvSpPr>
            <p:spPr>
              <a:xfrm rot="-4110600">
                <a:off x="2015981" y="3449680"/>
                <a:ext cx="136776" cy="136776"/>
              </a:xfrm>
              <a:custGeom>
                <a:avLst/>
                <a:gdLst>
                  <a:gd name="connsiteX0" fmla="*/ 0 w 136776"/>
                  <a:gd name="connsiteY0" fmla="*/ 0 h 136776"/>
                  <a:gd name="connsiteX1" fmla="*/ 136776 w 136776"/>
                  <a:gd name="connsiteY1" fmla="*/ 0 h 136776"/>
                  <a:gd name="connsiteX2" fmla="*/ 136776 w 136776"/>
                  <a:gd name="connsiteY2" fmla="*/ 136776 h 136776"/>
                  <a:gd name="connsiteX3" fmla="*/ 0 w 136776"/>
                  <a:gd name="connsiteY3" fmla="*/ 136776 h 1367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776" h="136776">
                    <a:moveTo>
                      <a:pt x="0" y="0"/>
                    </a:moveTo>
                    <a:lnTo>
                      <a:pt x="136776" y="0"/>
                    </a:lnTo>
                    <a:lnTo>
                      <a:pt x="136776" y="136776"/>
                    </a:lnTo>
                    <a:lnTo>
                      <a:pt x="0" y="136776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4" name="Freeform 23">
                <a:extLst>
                  <a:ext uri="{FF2B5EF4-FFF2-40B4-BE49-F238E27FC236}">
                    <a16:creationId xmlns:a16="http://schemas.microsoft.com/office/drawing/2014/main" id="{9C402F19-C2D1-CB27-0FA3-D44194FD2AAD}"/>
                  </a:ext>
                </a:extLst>
              </p:cNvPr>
              <p:cNvSpPr/>
              <p:nvPr/>
            </p:nvSpPr>
            <p:spPr>
              <a:xfrm rot="-4111201">
                <a:off x="2149879" y="3432089"/>
                <a:ext cx="300161" cy="165623"/>
              </a:xfrm>
              <a:custGeom>
                <a:avLst/>
                <a:gdLst>
                  <a:gd name="connsiteX0" fmla="*/ 0 w 300161"/>
                  <a:gd name="connsiteY0" fmla="*/ 0 h 165623"/>
                  <a:gd name="connsiteX1" fmla="*/ 300161 w 300161"/>
                  <a:gd name="connsiteY1" fmla="*/ 0 h 165623"/>
                  <a:gd name="connsiteX2" fmla="*/ 300161 w 300161"/>
                  <a:gd name="connsiteY2" fmla="*/ 165624 h 165623"/>
                  <a:gd name="connsiteX3" fmla="*/ 0 w 300161"/>
                  <a:gd name="connsiteY3" fmla="*/ 165624 h 165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0161" h="165623">
                    <a:moveTo>
                      <a:pt x="0" y="0"/>
                    </a:moveTo>
                    <a:lnTo>
                      <a:pt x="300161" y="0"/>
                    </a:lnTo>
                    <a:lnTo>
                      <a:pt x="300161" y="165624"/>
                    </a:lnTo>
                    <a:lnTo>
                      <a:pt x="0" y="165624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5" name="Freeform 24">
                <a:extLst>
                  <a:ext uri="{FF2B5EF4-FFF2-40B4-BE49-F238E27FC236}">
                    <a16:creationId xmlns:a16="http://schemas.microsoft.com/office/drawing/2014/main" id="{6337EEEC-C1E4-BEE6-7808-EC459ADE4BF3}"/>
                  </a:ext>
                </a:extLst>
              </p:cNvPr>
              <p:cNvSpPr/>
              <p:nvPr/>
            </p:nvSpPr>
            <p:spPr>
              <a:xfrm rot="-4110001">
                <a:off x="2075606" y="3466328"/>
                <a:ext cx="17159" cy="102706"/>
              </a:xfrm>
              <a:custGeom>
                <a:avLst/>
                <a:gdLst>
                  <a:gd name="connsiteX0" fmla="*/ 0 w 17159"/>
                  <a:gd name="connsiteY0" fmla="*/ 0 h 102706"/>
                  <a:gd name="connsiteX1" fmla="*/ 17159 w 17159"/>
                  <a:gd name="connsiteY1" fmla="*/ 0 h 102706"/>
                  <a:gd name="connsiteX2" fmla="*/ 17159 w 17159"/>
                  <a:gd name="connsiteY2" fmla="*/ 102706 h 102706"/>
                  <a:gd name="connsiteX3" fmla="*/ 0 w 17159"/>
                  <a:gd name="connsiteY3" fmla="*/ 102706 h 102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159" h="102706">
                    <a:moveTo>
                      <a:pt x="0" y="0"/>
                    </a:moveTo>
                    <a:lnTo>
                      <a:pt x="17159" y="0"/>
                    </a:lnTo>
                    <a:lnTo>
                      <a:pt x="17159" y="102706"/>
                    </a:lnTo>
                    <a:lnTo>
                      <a:pt x="0" y="102706"/>
                    </a:lnTo>
                    <a:close/>
                  </a:path>
                </a:pathLst>
              </a:custGeom>
              <a:solidFill>
                <a:srgbClr val="FFFFFF"/>
              </a:solidFill>
              <a:ln w="2485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grpSp>
            <p:nvGrpSpPr>
              <p:cNvPr id="26" name="Graphic 45">
                <a:extLst>
                  <a:ext uri="{FF2B5EF4-FFF2-40B4-BE49-F238E27FC236}">
                    <a16:creationId xmlns:a16="http://schemas.microsoft.com/office/drawing/2014/main" id="{B5B786F9-E239-972C-446C-0CB56737E630}"/>
                  </a:ext>
                </a:extLst>
              </p:cNvPr>
              <p:cNvGrpSpPr/>
              <p:nvPr/>
            </p:nvGrpSpPr>
            <p:grpSpPr>
              <a:xfrm>
                <a:off x="2243253" y="3471613"/>
                <a:ext cx="120091" cy="61745"/>
                <a:chOff x="2243253" y="3471613"/>
                <a:chExt cx="120091" cy="61745"/>
              </a:xfrm>
              <a:solidFill>
                <a:srgbClr val="FFFFFF"/>
              </a:solidFill>
            </p:grpSpPr>
            <p:sp>
              <p:nvSpPr>
                <p:cNvPr id="27" name="Freeform 26">
                  <a:extLst>
                    <a:ext uri="{FF2B5EF4-FFF2-40B4-BE49-F238E27FC236}">
                      <a16:creationId xmlns:a16="http://schemas.microsoft.com/office/drawing/2014/main" id="{4954DD9E-B21D-6153-D6BC-2BCB95CBE06A}"/>
                    </a:ext>
                  </a:extLst>
                </p:cNvPr>
                <p:cNvSpPr/>
                <p:nvPr/>
              </p:nvSpPr>
              <p:spPr>
                <a:xfrm rot="-4113599">
                  <a:off x="2303411" y="3428840"/>
                  <a:ext cx="17159" cy="102706"/>
                </a:xfrm>
                <a:custGeom>
                  <a:avLst/>
                  <a:gdLst>
                    <a:gd name="connsiteX0" fmla="*/ 0 w 17159"/>
                    <a:gd name="connsiteY0" fmla="*/ 0 h 102706"/>
                    <a:gd name="connsiteX1" fmla="*/ 17159 w 17159"/>
                    <a:gd name="connsiteY1" fmla="*/ 0 h 102706"/>
                    <a:gd name="connsiteX2" fmla="*/ 17159 w 17159"/>
                    <a:gd name="connsiteY2" fmla="*/ 102706 h 102706"/>
                    <a:gd name="connsiteX3" fmla="*/ 0 w 17159"/>
                    <a:gd name="connsiteY3" fmla="*/ 102706 h 1027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159" h="102706">
                      <a:moveTo>
                        <a:pt x="0" y="0"/>
                      </a:moveTo>
                      <a:lnTo>
                        <a:pt x="17159" y="0"/>
                      </a:lnTo>
                      <a:lnTo>
                        <a:pt x="17159" y="102706"/>
                      </a:lnTo>
                      <a:lnTo>
                        <a:pt x="0" y="10270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4854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09493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218987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828480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437973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3047467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656960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4266453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875947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dirty="0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7A7FF027-D5DB-4BAC-3EC9-AB35B780F004}"/>
                    </a:ext>
                  </a:extLst>
                </p:cNvPr>
                <p:cNvSpPr/>
                <p:nvPr/>
              </p:nvSpPr>
              <p:spPr>
                <a:xfrm rot="-4110600">
                  <a:off x="2286026" y="3473426"/>
                  <a:ext cx="17159" cy="102706"/>
                </a:xfrm>
                <a:custGeom>
                  <a:avLst/>
                  <a:gdLst>
                    <a:gd name="connsiteX0" fmla="*/ 0 w 17159"/>
                    <a:gd name="connsiteY0" fmla="*/ 0 h 102706"/>
                    <a:gd name="connsiteX1" fmla="*/ 17159 w 17159"/>
                    <a:gd name="connsiteY1" fmla="*/ 0 h 102706"/>
                    <a:gd name="connsiteX2" fmla="*/ 17159 w 17159"/>
                    <a:gd name="connsiteY2" fmla="*/ 102707 h 102706"/>
                    <a:gd name="connsiteX3" fmla="*/ 0 w 17159"/>
                    <a:gd name="connsiteY3" fmla="*/ 102707 h 1027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159" h="102706">
                      <a:moveTo>
                        <a:pt x="0" y="0"/>
                      </a:moveTo>
                      <a:lnTo>
                        <a:pt x="17159" y="0"/>
                      </a:lnTo>
                      <a:lnTo>
                        <a:pt x="17159" y="102707"/>
                      </a:lnTo>
                      <a:lnTo>
                        <a:pt x="0" y="10270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4854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09493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218987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828480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437973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3047467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656960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4266453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875947" algn="l" defTabSz="1218987" rtl="0" eaLnBrk="1" latinLnBrk="0" hangingPunct="1"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dirty="0"/>
                </a:p>
              </p:txBody>
            </p:sp>
          </p:grpSp>
        </p:grp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99AA9C5F-CB6E-75F3-42FA-4CEF50255DDB}"/>
                </a:ext>
              </a:extLst>
            </p:cNvPr>
            <p:cNvSpPr/>
            <p:nvPr/>
          </p:nvSpPr>
          <p:spPr>
            <a:xfrm>
              <a:off x="6021769" y="3091406"/>
              <a:ext cx="330749" cy="330749"/>
            </a:xfrm>
            <a:custGeom>
              <a:avLst/>
              <a:gdLst>
                <a:gd name="connsiteX0" fmla="*/ 330749 w 330749"/>
                <a:gd name="connsiteY0" fmla="*/ 165375 h 330749"/>
                <a:gd name="connsiteX1" fmla="*/ 165375 w 330749"/>
                <a:gd name="connsiteY1" fmla="*/ 330750 h 330749"/>
                <a:gd name="connsiteX2" fmla="*/ 0 w 330749"/>
                <a:gd name="connsiteY2" fmla="*/ 165375 h 330749"/>
                <a:gd name="connsiteX3" fmla="*/ 165375 w 330749"/>
                <a:gd name="connsiteY3" fmla="*/ 0 h 330749"/>
                <a:gd name="connsiteX4" fmla="*/ 330749 w 330749"/>
                <a:gd name="connsiteY4" fmla="*/ 165375 h 330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0749" h="330749">
                  <a:moveTo>
                    <a:pt x="330749" y="165375"/>
                  </a:moveTo>
                  <a:cubicBezTo>
                    <a:pt x="330749" y="256709"/>
                    <a:pt x="256709" y="330750"/>
                    <a:pt x="165375" y="330750"/>
                  </a:cubicBezTo>
                  <a:cubicBezTo>
                    <a:pt x="74041" y="330750"/>
                    <a:pt x="0" y="256709"/>
                    <a:pt x="0" y="165375"/>
                  </a:cubicBezTo>
                  <a:cubicBezTo>
                    <a:pt x="0" y="74041"/>
                    <a:pt x="74041" y="0"/>
                    <a:pt x="165375" y="0"/>
                  </a:cubicBezTo>
                  <a:cubicBezTo>
                    <a:pt x="256709" y="0"/>
                    <a:pt x="330749" y="74041"/>
                    <a:pt x="330749" y="165375"/>
                  </a:cubicBezTo>
                  <a:close/>
                </a:path>
              </a:pathLst>
            </a:custGeom>
            <a:solidFill>
              <a:schemeClr val="accent6"/>
            </a:solidFill>
            <a:ln w="24854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5422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oter Placeholder 34">
            <a:extLst>
              <a:ext uri="{FF2B5EF4-FFF2-40B4-BE49-F238E27FC236}">
                <a16:creationId xmlns:a16="http://schemas.microsoft.com/office/drawing/2014/main" id="{978E9DBF-D6A0-80E9-5F4C-B1782C5CD470}"/>
              </a:ext>
            </a:extLst>
          </p:cNvPr>
          <p:cNvSpPr>
            <a:spLocks noGrp="1"/>
          </p:cNvSpPr>
          <p:nvPr>
            <p:ph type="ftr" sz="quarter" idx="34"/>
          </p:nvPr>
        </p:nvSpPr>
        <p:spPr>
          <a:xfrm>
            <a:off x="3808428" y="2967030"/>
            <a:ext cx="4194930" cy="916088"/>
          </a:xfrm>
        </p:spPr>
        <p:txBody>
          <a:bodyPr/>
          <a:lstStyle/>
          <a:p>
            <a:r>
              <a:rPr lang="en-US" sz="54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957618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9752655-72F7-26B4-5DA5-07E2346C1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3542" y="279921"/>
            <a:ext cx="4678690" cy="132775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b="1" dirty="0"/>
              <a:t>PRESENTATION</a:t>
            </a:r>
            <a:br>
              <a:rPr lang="en-US" sz="2800" b="1" dirty="0"/>
            </a:br>
            <a:r>
              <a:rPr lang="en-US" sz="2800" b="1" dirty="0"/>
              <a:t>INDEX</a:t>
            </a:r>
            <a:endParaRPr lang="en-US" sz="2400" b="1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2E16497-4AD4-29BC-9602-2FDFDA688E0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423542" y="1928191"/>
            <a:ext cx="5472711" cy="4811974"/>
          </a:xfrm>
        </p:spPr>
        <p:txBody>
          <a:bodyPr/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orbel Light" panose="020B0303020204020204" pitchFamily="34" charset="0"/>
              </a:rPr>
              <a:t>PROBLEM STATEMENT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orbel Light" panose="020B0303020204020204" pitchFamily="34" charset="0"/>
              </a:rPr>
              <a:t>OVERVIEW OF THE CO2 SOURCES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orbel Light" panose="020B0303020204020204" pitchFamily="34" charset="0"/>
              </a:rPr>
              <a:t>AVAILABLE SOLUTIONS FOR CO2 SCRUBBING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orbel Light" panose="020B0303020204020204" pitchFamily="34" charset="0"/>
              </a:rPr>
              <a:t>OUR DESIGN PROPOSAL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orbel Light" panose="020B0303020204020204" pitchFamily="34" charset="0"/>
              </a:rPr>
              <a:t>BASIS OF SELECTION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orbel Light" panose="020B0303020204020204" pitchFamily="34" charset="0"/>
              </a:rPr>
              <a:t>OUR DESIGN USP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orbel Light" panose="020B0303020204020204" pitchFamily="34" charset="0"/>
              </a:rPr>
              <a:t>SCALABILITY OF THE PRODUCT IN TERMS OF SALES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IN" sz="20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Corbel Light" panose="020B0303020204020204" pitchFamily="34" charset="0"/>
            </a:endParaRP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>
          <a:solidFill>
            <a:schemeClr val="accent5">
              <a:lumMod val="20000"/>
              <a:lumOff val="8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560207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oter Placeholder 34">
            <a:extLst>
              <a:ext uri="{FF2B5EF4-FFF2-40B4-BE49-F238E27FC236}">
                <a16:creationId xmlns:a16="http://schemas.microsoft.com/office/drawing/2014/main" id="{978E9DBF-D6A0-80E9-5F4C-B1782C5CD470}"/>
              </a:ext>
            </a:extLst>
          </p:cNvPr>
          <p:cNvSpPr>
            <a:spLocks noGrp="1"/>
          </p:cNvSpPr>
          <p:nvPr>
            <p:ph type="ftr" sz="quarter" idx="34"/>
          </p:nvPr>
        </p:nvSpPr>
        <p:spPr>
          <a:xfrm rot="16200000">
            <a:off x="-998103" y="1956837"/>
            <a:ext cx="3292533" cy="187333"/>
          </a:xfrm>
        </p:spPr>
        <p:txBody>
          <a:bodyPr/>
          <a:lstStyle/>
          <a:p>
            <a:r>
              <a:rPr lang="en-US" dirty="0"/>
              <a:t>Requisite for co2 scrubber </a:t>
            </a:r>
          </a:p>
        </p:txBody>
      </p:sp>
      <p:sp>
        <p:nvSpPr>
          <p:cNvPr id="5" name="Rectangle 4"/>
          <p:cNvSpPr/>
          <p:nvPr/>
        </p:nvSpPr>
        <p:spPr>
          <a:xfrm>
            <a:off x="1382853" y="507025"/>
            <a:ext cx="3679339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n/>
                <a:solidFill>
                  <a:schemeClr val="accent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andara" panose="020E0502030303020204" pitchFamily="34" charset="0"/>
              </a:rPr>
              <a:t>PROBLEM STATEMENT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82853" y="1426938"/>
            <a:ext cx="91374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 algn="just">
              <a:lnSpc>
                <a:spcPct val="150000"/>
              </a:lnSpc>
            </a:pPr>
            <a:r>
              <a:rPr lang="en-US" sz="2000" b="1" cap="all" spc="300" dirty="0">
                <a:latin typeface="Bahnschrift SemiBold SemiConden" panose="020B0502040204020203" pitchFamily="34" charset="0"/>
                <a:cs typeface="Biome" panose="020B0503030204020804" pitchFamily="34" charset="0"/>
              </a:rPr>
              <a:t>1. To maintain </a:t>
            </a:r>
            <a:r>
              <a:rPr lang="en-US" sz="2000" b="1" cap="all" spc="300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  <a:cs typeface="Biome" panose="020B0503030204020804" pitchFamily="34" charset="0"/>
              </a:rPr>
              <a:t>tenable conditions inside n.b.c. shelters </a:t>
            </a:r>
            <a:r>
              <a:rPr lang="en-US" sz="2000" b="1" cap="all" spc="300" dirty="0">
                <a:latin typeface="Bahnschrift SemiBold SemiConden" panose="020B0502040204020203" pitchFamily="34" charset="0"/>
                <a:cs typeface="Biome" panose="020B0503030204020804" pitchFamily="34" charset="0"/>
              </a:rPr>
              <a:t>by scrubbing co2, exhaled by humans or any other co2 generating source.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486547" y="3696771"/>
            <a:ext cx="933542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2913" indent="-442913" algn="just">
              <a:lnSpc>
                <a:spcPct val="150000"/>
              </a:lnSpc>
            </a:pPr>
            <a:r>
              <a:rPr lang="en-US" sz="2000" b="1" cap="all" spc="300" dirty="0">
                <a:latin typeface="Bahnschrift SemiBold SemiConden" panose="020B0502040204020203" pitchFamily="34" charset="0"/>
                <a:cs typeface="Biome" panose="020B0503030204020804" pitchFamily="34" charset="0"/>
              </a:rPr>
              <a:t>2. To scrub co2 from industrial exhausts to </a:t>
            </a:r>
            <a:r>
              <a:rPr lang="en-US" sz="2000" b="1" cap="all" spc="300" dirty="0">
                <a:solidFill>
                  <a:schemeClr val="accent5">
                    <a:lumMod val="75000"/>
                  </a:schemeClr>
                </a:solidFill>
                <a:latin typeface="Bahnschrift SemiBold SemiConden" panose="020B0502040204020203" pitchFamily="34" charset="0"/>
                <a:cs typeface="Biome" panose="020B0503030204020804" pitchFamily="34" charset="0"/>
              </a:rPr>
              <a:t>achieve net zero carbon</a:t>
            </a:r>
            <a:r>
              <a:rPr lang="en-US" sz="2000" b="1" cap="all" spc="300" dirty="0">
                <a:latin typeface="Bahnschrift SemiBold SemiConden" panose="020B0502040204020203" pitchFamily="34" charset="0"/>
                <a:cs typeface="Biome" panose="020B0503030204020804" pitchFamily="34" charset="0"/>
              </a:rPr>
              <a:t> targets set by the state or govt. and help the world minimize greenhouse effect.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1161336" y="4714"/>
            <a:ext cx="0" cy="6858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1283885" y="404238"/>
            <a:ext cx="10997" cy="646318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1426857" y="556638"/>
            <a:ext cx="20425" cy="63060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4259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62352" y="257388"/>
            <a:ext cx="7084836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andara" panose="020E0502030303020204" pitchFamily="34" charset="0"/>
              </a:rPr>
              <a:t>OVERVIEW OF THE CO2 SOURCES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65608" y="0"/>
            <a:ext cx="0" cy="6858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88157" y="399524"/>
            <a:ext cx="10997" cy="646318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831129" y="551924"/>
            <a:ext cx="20425" cy="63060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199825994"/>
              </p:ext>
            </p:extLst>
          </p:nvPr>
        </p:nvGraphicFramePr>
        <p:xfrm>
          <a:off x="2032000" y="1181393"/>
          <a:ext cx="917647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2336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E5327E6-13FB-2F71-A207-72E15A013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5221224"/>
            <a:ext cx="5526558" cy="621792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PROJECT</a:t>
            </a:r>
            <a:r>
              <a:rPr lang="en-US" dirty="0"/>
              <a:t>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GOAL</a:t>
            </a:r>
            <a:r>
              <a:rPr lang="en-US" dirty="0"/>
              <a:t> </a:t>
            </a:r>
          </a:p>
        </p:txBody>
      </p:sp>
      <p:pic>
        <p:nvPicPr>
          <p:cNvPr id="21" name="Content Placeholder 25" descr="Test tubes with one test tube in orange with drops">
            <a:extLst>
              <a:ext uri="{FF2B5EF4-FFF2-40B4-BE49-F238E27FC236}">
                <a16:creationId xmlns:a16="http://schemas.microsoft.com/office/drawing/2014/main" id="{FE365C49-5FBF-04F7-2612-59A6D6F84C37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F6BA20C7-F48C-429D-2FA7-B7B83A800F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0"/>
            <a:ext cx="2285995" cy="1685542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8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E788E-706D-5D5C-B17F-51759A2CC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DESIGN &amp; DEVELOPMENT GOALS</a:t>
            </a:r>
          </a:p>
        </p:txBody>
      </p:sp>
      <p:sp>
        <p:nvSpPr>
          <p:cNvPr id="82" name="Text Placeholder 81">
            <a:extLst>
              <a:ext uri="{FF2B5EF4-FFF2-40B4-BE49-F238E27FC236}">
                <a16:creationId xmlns:a16="http://schemas.microsoft.com/office/drawing/2014/main" id="{2E1F38AB-E038-4CD1-618A-52B12F7A4BB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0A77C80-D935-F537-F818-8C03F02AF5D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8448" y="3351784"/>
            <a:ext cx="1620520" cy="411476"/>
          </a:xfrm>
        </p:spPr>
        <p:txBody>
          <a:bodyPr/>
          <a:lstStyle/>
          <a:p>
            <a:r>
              <a:rPr lang="en-US" sz="1600" b="1" dirty="0">
                <a:solidFill>
                  <a:schemeClr val="accent5">
                    <a:lumMod val="50000"/>
                  </a:schemeClr>
                </a:solidFill>
              </a:rPr>
              <a:t>IN SHELTERS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E703999-0627-E209-2471-30DBE4AD3C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98448" y="3803904"/>
            <a:ext cx="1620520" cy="672398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>
                <a:sym typeface="Open Sans"/>
              </a:rPr>
              <a:t>Preventing CO2 Buildup in Confined Spaces</a:t>
            </a:r>
          </a:p>
          <a:p>
            <a:endParaRPr lang="en-US" dirty="0"/>
          </a:p>
        </p:txBody>
      </p:sp>
      <p:sp>
        <p:nvSpPr>
          <p:cNvPr id="81" name="Text Placeholder 80">
            <a:extLst>
              <a:ext uri="{FF2B5EF4-FFF2-40B4-BE49-F238E27FC236}">
                <a16:creationId xmlns:a16="http://schemas.microsoft.com/office/drawing/2014/main" id="{F670FB6E-8396-CF15-B901-347F21C06620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B9A58C4-B167-911B-151E-289752AE22A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00983" y="3351784"/>
            <a:ext cx="1817771" cy="411476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600" b="1" dirty="0">
                <a:solidFill>
                  <a:schemeClr val="accent5">
                    <a:lumMod val="50000"/>
                  </a:schemeClr>
                </a:solidFill>
              </a:rPr>
              <a:t>EXPEDITIONS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5EC4B8C-DA99-ED1F-A340-C03D85FEEB1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300984" y="3803904"/>
            <a:ext cx="1817770" cy="704278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>
                <a:sym typeface="Open Sans"/>
              </a:rPr>
              <a:t>Supporting Life in Space and Underwater by scrubbing CO2</a:t>
            </a:r>
          </a:p>
          <a:p>
            <a:endParaRPr lang="en-US" dirty="0"/>
          </a:p>
        </p:txBody>
      </p:sp>
      <p:sp>
        <p:nvSpPr>
          <p:cNvPr id="83" name="Text Placeholder 82">
            <a:extLst>
              <a:ext uri="{FF2B5EF4-FFF2-40B4-BE49-F238E27FC236}">
                <a16:creationId xmlns:a16="http://schemas.microsoft.com/office/drawing/2014/main" id="{D1FC7473-B976-1C94-F51C-63C1354C6881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E2FC2AA-1AF5-2B4E-0A3F-ADBC8EED82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312663" y="3351784"/>
            <a:ext cx="1804573" cy="411476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600" b="1" dirty="0">
                <a:solidFill>
                  <a:schemeClr val="accent5">
                    <a:lumMod val="50000"/>
                  </a:schemeClr>
                </a:solidFill>
              </a:rPr>
              <a:t>ENVIRONMENT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F88EBF3-B74B-2BAE-FD85-77076F5567F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312663" y="3803904"/>
            <a:ext cx="1870561" cy="704278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>
                <a:sym typeface="Open Sans"/>
              </a:rPr>
              <a:t>To support in Net Zero Carbon Compliance.</a:t>
            </a:r>
          </a:p>
          <a:p>
            <a:endParaRPr lang="en-US" dirty="0"/>
          </a:p>
        </p:txBody>
      </p:sp>
      <p:sp>
        <p:nvSpPr>
          <p:cNvPr id="84" name="Text Placeholder 83">
            <a:extLst>
              <a:ext uri="{FF2B5EF4-FFF2-40B4-BE49-F238E27FC236}">
                <a16:creationId xmlns:a16="http://schemas.microsoft.com/office/drawing/2014/main" id="{3FE9BB50-1FAA-348B-F236-D51B9527BE3B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4E29500-4B8C-7CD9-C95A-3169C7062B6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US" sz="1600" b="1" dirty="0">
                <a:solidFill>
                  <a:schemeClr val="accent5">
                    <a:lumMod val="50000"/>
                  </a:schemeClr>
                </a:solidFill>
              </a:rPr>
              <a:t>INDOORS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4E8877F-2403-58C2-433E-44261470080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315200" y="3803904"/>
            <a:ext cx="1498862" cy="672398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>
                <a:sym typeface="Open Sans"/>
              </a:rPr>
              <a:t>Improving Indoor Air Quality with Air Filters Units</a:t>
            </a:r>
            <a:endParaRPr lang="en-US" dirty="0"/>
          </a:p>
        </p:txBody>
      </p:sp>
      <p:sp>
        <p:nvSpPr>
          <p:cNvPr id="85" name="Text Placeholder 84">
            <a:extLst>
              <a:ext uri="{FF2B5EF4-FFF2-40B4-BE49-F238E27FC236}">
                <a16:creationId xmlns:a16="http://schemas.microsoft.com/office/drawing/2014/main" id="{158572BB-F863-F698-0C6D-57D4F3772E5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9A6F37A-B065-126D-BAD3-C956D8BD871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US" sz="1600" b="1" dirty="0">
                <a:solidFill>
                  <a:schemeClr val="accent5">
                    <a:lumMod val="50000"/>
                  </a:schemeClr>
                </a:solidFill>
              </a:rPr>
              <a:t>INDUSTRIAL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AE2A7F3-EC70-CDB1-A10E-1EEDBFBDD57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321799" y="3803904"/>
            <a:ext cx="2122341" cy="1143000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>
                <a:sym typeface="Open Sans"/>
              </a:rPr>
              <a:t>Supporting Chemical and Biological Processes by recycling CO2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936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oter Placeholder 34">
            <a:extLst>
              <a:ext uri="{FF2B5EF4-FFF2-40B4-BE49-F238E27FC236}">
                <a16:creationId xmlns:a16="http://schemas.microsoft.com/office/drawing/2014/main" id="{978E9DBF-D6A0-80E9-5F4C-B1782C5CD470}"/>
              </a:ext>
            </a:extLst>
          </p:cNvPr>
          <p:cNvSpPr>
            <a:spLocks noGrp="1"/>
          </p:cNvSpPr>
          <p:nvPr>
            <p:ph type="ftr" sz="quarter" idx="34"/>
          </p:nvPr>
        </p:nvSpPr>
        <p:spPr/>
        <p:txBody>
          <a:bodyPr/>
          <a:lstStyle/>
          <a:p>
            <a:r>
              <a:rPr lang="en-US" dirty="0"/>
              <a:t> GOAL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1293311" y="0"/>
            <a:ext cx="0" cy="6858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11415860" y="399524"/>
            <a:ext cx="10997" cy="646318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11558832" y="551924"/>
            <a:ext cx="20425" cy="63060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875928" y="248681"/>
            <a:ext cx="42232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n/>
                <a:solidFill>
                  <a:schemeClr val="accent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andara" panose="020E0502030303020204" pitchFamily="34" charset="0"/>
              </a:rPr>
              <a:t>CO2 SCRUBBING MATERIALS 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32403497"/>
              </p:ext>
            </p:extLst>
          </p:nvPr>
        </p:nvGraphicFramePr>
        <p:xfrm>
          <a:off x="-195344" y="995628"/>
          <a:ext cx="728430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36570" y="5222449"/>
            <a:ext cx="1140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A416E"/>
                </a:solidFill>
                <a:latin typeface="Open Sans"/>
                <a:ea typeface="Open Sans"/>
                <a:cs typeface="Open Sans"/>
              </a:rPr>
              <a:t>Zeolites</a:t>
            </a:r>
            <a:endParaRPr lang="en-IN" b="1" dirty="0">
              <a:solidFill>
                <a:srgbClr val="0A416E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11525" y="279122"/>
            <a:ext cx="42232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n/>
                <a:solidFill>
                  <a:schemeClr val="accent2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andara" panose="020E0502030303020204" pitchFamily="34" charset="0"/>
              </a:rPr>
              <a:t>CO2 SCRUBBING METHODS</a:t>
            </a: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955275653"/>
              </p:ext>
            </p:extLst>
          </p:nvPr>
        </p:nvGraphicFramePr>
        <p:xfrm>
          <a:off x="5953026" y="1135977"/>
          <a:ext cx="5208310" cy="2314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916685807"/>
              </p:ext>
            </p:extLst>
          </p:nvPr>
        </p:nvGraphicFramePr>
        <p:xfrm>
          <a:off x="6019014" y="3791790"/>
          <a:ext cx="5208310" cy="2314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05354" y="3514791"/>
            <a:ext cx="15507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A416E"/>
                </a:solidFill>
                <a:latin typeface="Open Sans"/>
                <a:ea typeface="Open Sans"/>
                <a:cs typeface="Open Sans"/>
              </a:rPr>
              <a:t>REGENERATIVE</a:t>
            </a:r>
            <a:endParaRPr lang="en-IN" sz="1200" b="1" dirty="0">
              <a:solidFill>
                <a:srgbClr val="0A416E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1423447" y="2651839"/>
            <a:ext cx="523188" cy="798371"/>
          </a:xfrm>
          <a:prstGeom prst="line">
            <a:avLst/>
          </a:prstGeom>
          <a:ln w="698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1460775" y="3908639"/>
            <a:ext cx="565988" cy="822690"/>
          </a:xfrm>
          <a:prstGeom prst="line">
            <a:avLst/>
          </a:prstGeom>
          <a:ln w="698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0771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oter Placeholder 34">
            <a:extLst>
              <a:ext uri="{FF2B5EF4-FFF2-40B4-BE49-F238E27FC236}">
                <a16:creationId xmlns:a16="http://schemas.microsoft.com/office/drawing/2014/main" id="{978E9DBF-D6A0-80E9-5F4C-B1782C5CD470}"/>
              </a:ext>
            </a:extLst>
          </p:cNvPr>
          <p:cNvSpPr>
            <a:spLocks noGrp="1"/>
          </p:cNvSpPr>
          <p:nvPr>
            <p:ph type="ftr" sz="quarter" idx="34"/>
          </p:nvPr>
        </p:nvSpPr>
        <p:spPr>
          <a:xfrm rot="16200000">
            <a:off x="11048083" y="1562339"/>
            <a:ext cx="1261005" cy="189459"/>
          </a:xfrm>
        </p:spPr>
        <p:txBody>
          <a:bodyPr/>
          <a:lstStyle/>
          <a:p>
            <a:r>
              <a:rPr lang="en-US" dirty="0"/>
              <a:t>Proposal</a:t>
            </a:r>
          </a:p>
        </p:txBody>
      </p:sp>
      <p:sp>
        <p:nvSpPr>
          <p:cNvPr id="2" name="Rectangle 1"/>
          <p:cNvSpPr/>
          <p:nvPr/>
        </p:nvSpPr>
        <p:spPr>
          <a:xfrm>
            <a:off x="1640183" y="773420"/>
            <a:ext cx="11051438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andara" panose="020E0502030303020204" pitchFamily="34" charset="0"/>
              </a:rPr>
              <a:t>OUR DESIGN PROPOSAL – LIQUID SORBENT BASED CROSS AIR FLOW SCRUBBER</a:t>
            </a:r>
          </a:p>
        </p:txBody>
      </p:sp>
      <p:sp>
        <p:nvSpPr>
          <p:cNvPr id="5" name="TextBox 34"/>
          <p:cNvSpPr txBox="1"/>
          <p:nvPr/>
        </p:nvSpPr>
        <p:spPr>
          <a:xfrm>
            <a:off x="1266297" y="1563266"/>
            <a:ext cx="9904466" cy="467435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442913" indent="-442913" algn="just">
              <a:lnSpc>
                <a:spcPct val="150000"/>
              </a:lnSpc>
              <a:defRPr sz="2000" b="1" cap="all" spc="300">
                <a:latin typeface="Bahnschrift SemiBold SemiConden" panose="020B0502040204020203" pitchFamily="34" charset="0"/>
                <a:cs typeface="Biome" panose="020B0503030204020804" pitchFamily="34" charset="0"/>
              </a:defRPr>
            </a:lvl1pPr>
          </a:lstStyle>
          <a:p>
            <a:r>
              <a:rPr lang="en-US" sz="1600" dirty="0">
                <a:sym typeface="Open Sans Bold"/>
              </a:rPr>
              <a:t>	The developed units will be modular type, where the main scrubbing module will only scrub and store the co2 in the form of co2 saturated absorbent/ adsorbent material.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sym typeface="Open Sans Bold"/>
              </a:rPr>
              <a:t>This unit will be compact, fully automated, seamless integrated with BMS, with least maintenance requirement</a:t>
            </a:r>
            <a:r>
              <a:rPr lang="en-US" sz="1600" dirty="0">
                <a:sym typeface="Open Sans Bold"/>
              </a:rPr>
              <a:t>.</a:t>
            </a:r>
          </a:p>
          <a:p>
            <a:endParaRPr lang="en-US" sz="700" dirty="0">
              <a:sym typeface="Open Sans Bold"/>
            </a:endParaRPr>
          </a:p>
          <a:p>
            <a:r>
              <a:rPr lang="en-US" sz="1600" dirty="0">
                <a:sym typeface="Open Sans Bold"/>
              </a:rPr>
              <a:t>	the second module will be a regeneration unit with co2 extraction, compression and storing facility into cylinders.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sym typeface="Open Sans Bold"/>
              </a:rPr>
              <a:t>The design will be compact, automated and scalable so that the regeneration rate is modulated to match the consumption by multiple scrubbing module as per requirement</a:t>
            </a:r>
            <a:r>
              <a:rPr lang="en-US" sz="1600" dirty="0">
                <a:sym typeface="Open Sans Bold"/>
              </a:rPr>
              <a:t>.</a:t>
            </a:r>
          </a:p>
          <a:p>
            <a:endParaRPr lang="en-US" sz="1050" dirty="0">
              <a:sym typeface="Open Sans Bold"/>
            </a:endParaRPr>
          </a:p>
          <a:p>
            <a:r>
              <a:rPr lang="en-US" sz="1600" dirty="0">
                <a:sym typeface="Open Sans Bold"/>
              </a:rPr>
              <a:t>	both modules will be capable of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sym typeface="Open Sans Bold"/>
              </a:rPr>
              <a:t>independent operation.</a:t>
            </a:r>
            <a:r>
              <a:rPr lang="en-US" sz="1600" dirty="0">
                <a:sym typeface="Open Sans Bold"/>
              </a:rPr>
              <a:t>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21404" y="0"/>
            <a:ext cx="0" cy="685800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743953" y="399524"/>
            <a:ext cx="10997" cy="6463189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886925" y="551924"/>
            <a:ext cx="20425" cy="6306076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601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oter Placeholder 34">
            <a:extLst>
              <a:ext uri="{FF2B5EF4-FFF2-40B4-BE49-F238E27FC236}">
                <a16:creationId xmlns:a16="http://schemas.microsoft.com/office/drawing/2014/main" id="{978E9DBF-D6A0-80E9-5F4C-B1782C5CD470}"/>
              </a:ext>
            </a:extLst>
          </p:cNvPr>
          <p:cNvSpPr>
            <a:spLocks noGrp="1"/>
          </p:cNvSpPr>
          <p:nvPr>
            <p:ph type="ftr" sz="quarter" idx="34"/>
          </p:nvPr>
        </p:nvSpPr>
        <p:spPr>
          <a:xfrm rot="16200000">
            <a:off x="-253320" y="1461866"/>
            <a:ext cx="1784352" cy="168718"/>
          </a:xfrm>
        </p:spPr>
        <p:txBody>
          <a:bodyPr/>
          <a:lstStyle/>
          <a:p>
            <a:pPr algn="just"/>
            <a:r>
              <a:rPr lang="en-US" dirty="0"/>
              <a:t>Presentation Title</a:t>
            </a:r>
          </a:p>
        </p:txBody>
      </p:sp>
      <p:sp>
        <p:nvSpPr>
          <p:cNvPr id="2" name="Rectangle 1"/>
          <p:cNvSpPr/>
          <p:nvPr/>
        </p:nvSpPr>
        <p:spPr>
          <a:xfrm>
            <a:off x="1018012" y="654048"/>
            <a:ext cx="4449372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andara" panose="020E0502030303020204" pitchFamily="34" charset="0"/>
              </a:rPr>
              <a:t>OUR DESIGN USP</a:t>
            </a:r>
          </a:p>
        </p:txBody>
      </p:sp>
      <p:sp>
        <p:nvSpPr>
          <p:cNvPr id="3" name="Rectangle 2"/>
          <p:cNvSpPr/>
          <p:nvPr/>
        </p:nvSpPr>
        <p:spPr>
          <a:xfrm>
            <a:off x="1018014" y="1367201"/>
            <a:ext cx="9483447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600" b="1" cap="all" spc="300" dirty="0">
                <a:solidFill>
                  <a:srgbClr val="002060"/>
                </a:solidFill>
                <a:latin typeface="Bahnschrift SemiBold SemiConden" panose="020B0502040204020203" pitchFamily="34" charset="0"/>
                <a:cs typeface="Biome" panose="020B0503030204020804" pitchFamily="34" charset="0"/>
              </a:rPr>
              <a:t>Does not require large blowers and compressors that need to force air at high velocities through typical CO2 removal systems</a:t>
            </a:r>
            <a:r>
              <a:rPr lang="en-US" dirty="0">
                <a:solidFill>
                  <a:srgbClr val="002060"/>
                </a:solidFill>
              </a:rPr>
              <a:t>.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8012" y="2563927"/>
            <a:ext cx="94834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1600" b="1" cap="all" spc="300" dirty="0">
                <a:solidFill>
                  <a:schemeClr val="accent1">
                    <a:lumMod val="50000"/>
                  </a:schemeClr>
                </a:solidFill>
                <a:latin typeface="Bahnschrift SemiBold SemiConden" panose="020B0502040204020203" pitchFamily="34" charset="0"/>
                <a:cs typeface="Biome" panose="020B0503030204020804" pitchFamily="34" charset="0"/>
              </a:rPr>
              <a:t>Offers a reliable, compact and efficient design: </a:t>
            </a:r>
            <a:r>
              <a:rPr lang="en-US" sz="1600" b="1" cap="all" spc="300" dirty="0">
                <a:solidFill>
                  <a:schemeClr val="accent1">
                    <a:lumMod val="50000"/>
                  </a:schemeClr>
                </a:solidFill>
                <a:latin typeface="Bahnschrift SemiBold SemiConden" panose="020B0502040204020203" pitchFamily="34" charset="0"/>
                <a:cs typeface="Biome" panose="020B0503030204020804" pitchFamily="34" charset="0"/>
              </a:rPr>
              <a:t>offers low weight, </a:t>
            </a:r>
            <a:r>
              <a:rPr lang="en-IN" sz="1600" b="1" cap="all" spc="300" dirty="0">
                <a:solidFill>
                  <a:schemeClr val="accent1">
                    <a:lumMod val="50000"/>
                  </a:schemeClr>
                </a:solidFill>
                <a:latin typeface="Bahnschrift SemiBold SemiConden" panose="020B0502040204020203" pitchFamily="34" charset="0"/>
                <a:cs typeface="Biome" panose="020B0503030204020804" pitchFamily="34" charset="0"/>
              </a:rPr>
              <a:t>volume, and power requirements</a:t>
            </a:r>
            <a:r>
              <a:rPr lang="en-US" sz="1600" b="1" cap="all" spc="300" dirty="0">
                <a:solidFill>
                  <a:schemeClr val="accent1">
                    <a:lumMod val="50000"/>
                  </a:schemeClr>
                </a:solidFill>
                <a:latin typeface="Bahnschrift SemiBold SemiConden" panose="020B0502040204020203" pitchFamily="34" charset="0"/>
                <a:cs typeface="Biome" panose="020B0503030204020804" pitchFamily="34" charset="0"/>
              </a:rPr>
              <a:t>.</a:t>
            </a:r>
            <a:endParaRPr lang="en-IN" sz="1600" b="1" cap="all" spc="300" dirty="0">
              <a:solidFill>
                <a:schemeClr val="accent1">
                  <a:lumMod val="50000"/>
                </a:schemeClr>
              </a:solidFill>
              <a:latin typeface="Bahnschrift SemiBold SemiConden" panose="020B0502040204020203" pitchFamily="34" charset="0"/>
              <a:cs typeface="Biome" panose="020B05030302040208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18013" y="3715506"/>
            <a:ext cx="94834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1600" b="1" cap="all" spc="300" dirty="0">
                <a:solidFill>
                  <a:srgbClr val="002060"/>
                </a:solidFill>
                <a:latin typeface="Bahnschrift SemiBold SemiConden" panose="020B0502040204020203" pitchFamily="34" charset="0"/>
                <a:cs typeface="Biome" panose="020B0503030204020804" pitchFamily="34" charset="0"/>
              </a:rPr>
              <a:t>Presents improvements over current </a:t>
            </a:r>
            <a:r>
              <a:rPr lang="fr-FR" sz="1600" b="1" cap="all" spc="300" dirty="0">
                <a:solidFill>
                  <a:srgbClr val="002060"/>
                </a:solidFill>
                <a:latin typeface="Bahnschrift SemiBold SemiConden" panose="020B0502040204020203" pitchFamily="34" charset="0"/>
                <a:cs typeface="Biome" panose="020B0503030204020804" pitchFamily="34" charset="0"/>
              </a:rPr>
              <a:t>technologies: Liquid sorbents have favorable </a:t>
            </a:r>
            <a:r>
              <a:rPr lang="en-US" sz="1600" b="1" cap="all" spc="300" dirty="0">
                <a:solidFill>
                  <a:srgbClr val="002060"/>
                </a:solidFill>
                <a:latin typeface="Bahnschrift SemiBold SemiConden" panose="020B0502040204020203" pitchFamily="34" charset="0"/>
                <a:cs typeface="Biome" panose="020B0503030204020804" pitchFamily="34" charset="0"/>
              </a:rPr>
              <a:t>capacity, up to four times greater than current </a:t>
            </a:r>
            <a:r>
              <a:rPr lang="en-IN" sz="1600" b="1" cap="all" spc="300" dirty="0">
                <a:solidFill>
                  <a:srgbClr val="002060"/>
                </a:solidFill>
                <a:latin typeface="Bahnschrift SemiBold SemiConden" panose="020B0502040204020203" pitchFamily="34" charset="0"/>
                <a:cs typeface="Biome" panose="020B0503030204020804" pitchFamily="34" charset="0"/>
              </a:rPr>
              <a:t>solid zeolites</a:t>
            </a:r>
          </a:p>
        </p:txBody>
      </p:sp>
      <p:sp>
        <p:nvSpPr>
          <p:cNvPr id="6" name="Rectangle 5"/>
          <p:cNvSpPr/>
          <p:nvPr/>
        </p:nvSpPr>
        <p:spPr>
          <a:xfrm>
            <a:off x="1018014" y="4949868"/>
            <a:ext cx="9242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1600" b="1" cap="all" spc="300" dirty="0">
                <a:solidFill>
                  <a:schemeClr val="accent1">
                    <a:lumMod val="50000"/>
                  </a:schemeClr>
                </a:solidFill>
                <a:latin typeface="Bahnschrift SemiBold SemiConden" panose="020B0502040204020203" pitchFamily="34" charset="0"/>
                <a:cs typeface="Biome" panose="020B0503030204020804" pitchFamily="34" charset="0"/>
              </a:rPr>
              <a:t>Facilitates simple regeneration techniques: </a:t>
            </a:r>
            <a:r>
              <a:rPr lang="en-US" sz="1600" b="1" cap="all" spc="300" dirty="0">
                <a:solidFill>
                  <a:schemeClr val="accent1">
                    <a:lumMod val="50000"/>
                  </a:schemeClr>
                </a:solidFill>
                <a:latin typeface="Bahnschrift SemiBold SemiConden" panose="020B0502040204020203" pitchFamily="34" charset="0"/>
                <a:cs typeface="Biome" panose="020B0503030204020804" pitchFamily="34" charset="0"/>
              </a:rPr>
              <a:t>Liquid sorbents have low regeneration temperatures, so the materials do not need to be heated to extreme temperature</a:t>
            </a:r>
            <a:endParaRPr lang="en-IN" sz="1600" b="1" cap="all" spc="300" dirty="0">
              <a:solidFill>
                <a:schemeClr val="accent1">
                  <a:lumMod val="50000"/>
                </a:schemeClr>
              </a:solidFill>
              <a:latin typeface="Bahnschrift SemiBold SemiConden" panose="020B0502040204020203" pitchFamily="34" charset="0"/>
              <a:cs typeface="Biome" panose="020B05030302040208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1169997" y="-4713"/>
            <a:ext cx="0" cy="685800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11292546" y="394811"/>
            <a:ext cx="10997" cy="6463189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1435518" y="547211"/>
            <a:ext cx="20425" cy="6306076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4770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8A8D9-0655-E1FF-7DED-F2EC492D6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 TIME DELIVERY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A56D8AC-E390-DBD3-E5E6-5C36EE1E422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Concept design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09179A7-F937-7895-8FC1-19E3BCFE6A3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98447" y="3730752"/>
            <a:ext cx="2084831" cy="784687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Develop concept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Theoretical validation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Automation Logic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5462C4A-E218-EEFA-1C3B-FC78BE89004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83280" y="2441448"/>
            <a:ext cx="1533304" cy="758952"/>
          </a:xfrm>
        </p:spPr>
        <p:txBody>
          <a:bodyPr/>
          <a:lstStyle/>
          <a:p>
            <a:r>
              <a:rPr lang="en-US" dirty="0"/>
              <a:t>simulations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4E48D88-9438-AF74-9E7B-54985E0231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383279" y="3730752"/>
            <a:ext cx="1977993" cy="78468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3D modelling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CFD analysis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4554076-E5E4-8026-26DB-B67E2F12CFD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468112" y="2441448"/>
            <a:ext cx="1664208" cy="758952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Prototype development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AE8038A-B730-4711-D7B5-851B7FAAD8A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468111" y="3730752"/>
            <a:ext cx="2084832" cy="1143000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Product Design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3D Printing / Fabrication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57CF821-3BB7-EAAC-D7BB-89DCEE25079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552944" y="2441448"/>
            <a:ext cx="1533304" cy="758952"/>
          </a:xfrm>
        </p:spPr>
        <p:txBody>
          <a:bodyPr/>
          <a:lstStyle/>
          <a:p>
            <a:r>
              <a:rPr lang="en-US" dirty="0"/>
              <a:t>testing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08185AA-496A-A5EB-3328-97A615D131B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552943" y="3730752"/>
            <a:ext cx="2084833" cy="96181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Internal Testing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External Testing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Certifications/   Patents 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7831CC4-0B09-14AA-184F-D3ECC41DECE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637776" y="2441448"/>
            <a:ext cx="1912540" cy="758952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Product manufacturing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511B12E-ED27-B573-2E5E-DBA687F9987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637776" y="3730752"/>
            <a:ext cx="2220548" cy="1143000"/>
          </a:xfrm>
        </p:spPr>
        <p:txBody>
          <a:bodyPr/>
          <a:lstStyle/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Set up manufacturing unit.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Product Rollout</a:t>
            </a:r>
          </a:p>
          <a:p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488A0F8-E720-D31B-750D-634FA849B5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49224" y="5172458"/>
            <a:ext cx="0" cy="61874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3EE887-A172-F01E-98D1-8781769CBE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4214" y="4873752"/>
            <a:ext cx="4337785" cy="1990415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0" y="4873752"/>
            <a:ext cx="12192000" cy="1984248"/>
          </a:xfrm>
          <a:prstGeom prst="rect">
            <a:avLst/>
          </a:prstGeom>
          <a:solidFill>
            <a:schemeClr val="accent5">
              <a:alpha val="3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Rectangle 17"/>
          <p:cNvSpPr/>
          <p:nvPr/>
        </p:nvSpPr>
        <p:spPr>
          <a:xfrm>
            <a:off x="1175168" y="768096"/>
            <a:ext cx="9841663" cy="1489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algn="ctr">
              <a:lnSpc>
                <a:spcPts val="5760"/>
              </a:lnSpc>
              <a:spcBef>
                <a:spcPct val="0"/>
              </a:spcBef>
            </a:pPr>
            <a:r>
              <a:rPr lang="en-US" sz="3600" cap="all" spc="3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Posterama" panose="020B0504020200020000" pitchFamily="34" charset="0"/>
              </a:rPr>
              <a:t>DESIGN AND DEVELOPMENT </a:t>
            </a:r>
            <a:r>
              <a:rPr lang="en-US" sz="4800" cap="all" spc="3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Posterama" panose="020B0504020200020000" pitchFamily="34" charset="0"/>
              </a:rPr>
              <a:t>ROADMAP</a:t>
            </a:r>
          </a:p>
        </p:txBody>
      </p:sp>
    </p:spTree>
    <p:extLst>
      <p:ext uri="{BB962C8B-B14F-4D97-AF65-F5344CB8AC3E}">
        <p14:creationId xmlns:p14="http://schemas.microsoft.com/office/powerpoint/2010/main" val="2501181025"/>
      </p:ext>
    </p:extLst>
  </p:cSld>
  <p:clrMapOvr>
    <a:masterClrMapping/>
  </p:clrMapOvr>
</p:sld>
</file>

<file path=ppt/theme/theme1.xml><?xml version="1.0" encoding="utf-8"?>
<a:theme xmlns:a="http://schemas.openxmlformats.org/drawingml/2006/main" name="Scientific discovery">
  <a:themeElements>
    <a:clrScheme name="Scientific Discovery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96D3ED"/>
      </a:accent1>
      <a:accent2>
        <a:srgbClr val="C7DBE1"/>
      </a:accent2>
      <a:accent3>
        <a:srgbClr val="688EBD"/>
      </a:accent3>
      <a:accent4>
        <a:srgbClr val="BCE5DD"/>
      </a:accent4>
      <a:accent5>
        <a:srgbClr val="66DDCC"/>
      </a:accent5>
      <a:accent6>
        <a:srgbClr val="E0CE61"/>
      </a:accent6>
      <a:hlink>
        <a:srgbClr val="0563C1"/>
      </a:hlink>
      <a:folHlink>
        <a:srgbClr val="954F72"/>
      </a:folHlink>
    </a:clrScheme>
    <a:fontScheme name="Custom 36">
      <a:majorFont>
        <a:latin typeface="Posterama"/>
        <a:ea typeface=""/>
        <a:cs typeface=""/>
      </a:majorFont>
      <a:minorFont>
        <a:latin typeface="Daytona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ientific-Discovery_Win32_EF_v4" id="{9D3EA290-8C8E-4DEC-A46D-F69BB3CF1506}" vid="{48419DDE-FF2A-4359-8A54-BA3E908EF1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Scientific discovery</Template>
  <TotalTime>902</TotalTime>
  <Words>414</Words>
  <Application>Microsoft Office PowerPoint</Application>
  <PresentationFormat>Widescreen</PresentationFormat>
  <Paragraphs>99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Scientific discovery</vt:lpstr>
      <vt:lpstr>PowerPoint Presentation</vt:lpstr>
      <vt:lpstr>PRESENTATION INDEX</vt:lpstr>
      <vt:lpstr>PowerPoint Presentation</vt:lpstr>
      <vt:lpstr>PowerPoint Presentation</vt:lpstr>
      <vt:lpstr>PROJECT GOAL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KRISHNENDU ROY</dc:creator>
  <cp:lastModifiedBy>Manjay Kumar</cp:lastModifiedBy>
  <cp:revision>87</cp:revision>
  <dcterms:created xsi:type="dcterms:W3CDTF">2024-05-14T16:43:53Z</dcterms:created>
  <dcterms:modified xsi:type="dcterms:W3CDTF">2024-12-28T09:33:46Z</dcterms:modified>
</cp:coreProperties>
</file>